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Lst>
  <p:notesMasterIdLst>
    <p:notesMasterId r:id="rId19"/>
  </p:notesMasterIdLst>
  <p:sldIdLst>
    <p:sldId id="271" r:id="rId6"/>
    <p:sldId id="268" r:id="rId7"/>
    <p:sldId id="259" r:id="rId8"/>
    <p:sldId id="3913" r:id="rId9"/>
    <p:sldId id="273" r:id="rId10"/>
    <p:sldId id="256" r:id="rId11"/>
    <p:sldId id="274" r:id="rId12"/>
    <p:sldId id="3917" r:id="rId13"/>
    <p:sldId id="3916" r:id="rId14"/>
    <p:sldId id="3915" r:id="rId15"/>
    <p:sldId id="3914" r:id="rId16"/>
    <p:sldId id="3911" r:id="rId17"/>
    <p:sldId id="267" r:id="rId18"/>
  </p:sldIdLst>
  <p:sldSz cx="12192000" cy="6858000"/>
  <p:notesSz cx="6858000" cy="9144000"/>
  <p:defaultTextStyle>
    <a:defPPr>
      <a:defRPr lang="en-US"/>
    </a:defPPr>
    <a:lvl1pPr marL="0" algn="l" defTabSz="914203" rtl="0" eaLnBrk="1" latinLnBrk="0" hangingPunct="1">
      <a:defRPr sz="1800" kern="1200">
        <a:solidFill>
          <a:schemeClr val="tx1"/>
        </a:solidFill>
        <a:latin typeface="+mn-lt"/>
        <a:ea typeface="+mn-ea"/>
        <a:cs typeface="+mn-cs"/>
      </a:defRPr>
    </a:lvl1pPr>
    <a:lvl2pPr marL="457102" algn="l" defTabSz="914203" rtl="0" eaLnBrk="1" latinLnBrk="0" hangingPunct="1">
      <a:defRPr sz="1800" kern="1200">
        <a:solidFill>
          <a:schemeClr val="tx1"/>
        </a:solidFill>
        <a:latin typeface="+mn-lt"/>
        <a:ea typeface="+mn-ea"/>
        <a:cs typeface="+mn-cs"/>
      </a:defRPr>
    </a:lvl2pPr>
    <a:lvl3pPr marL="914203" algn="l" defTabSz="914203" rtl="0" eaLnBrk="1" latinLnBrk="0" hangingPunct="1">
      <a:defRPr sz="1800" kern="1200">
        <a:solidFill>
          <a:schemeClr val="tx1"/>
        </a:solidFill>
        <a:latin typeface="+mn-lt"/>
        <a:ea typeface="+mn-ea"/>
        <a:cs typeface="+mn-cs"/>
      </a:defRPr>
    </a:lvl3pPr>
    <a:lvl4pPr marL="1371305" algn="l" defTabSz="914203" rtl="0" eaLnBrk="1" latinLnBrk="0" hangingPunct="1">
      <a:defRPr sz="1800" kern="1200">
        <a:solidFill>
          <a:schemeClr val="tx1"/>
        </a:solidFill>
        <a:latin typeface="+mn-lt"/>
        <a:ea typeface="+mn-ea"/>
        <a:cs typeface="+mn-cs"/>
      </a:defRPr>
    </a:lvl4pPr>
    <a:lvl5pPr marL="1828407" algn="l" defTabSz="914203" rtl="0" eaLnBrk="1" latinLnBrk="0" hangingPunct="1">
      <a:defRPr sz="1800" kern="1200">
        <a:solidFill>
          <a:schemeClr val="tx1"/>
        </a:solidFill>
        <a:latin typeface="+mn-lt"/>
        <a:ea typeface="+mn-ea"/>
        <a:cs typeface="+mn-cs"/>
      </a:defRPr>
    </a:lvl5pPr>
    <a:lvl6pPr marL="2285508" algn="l" defTabSz="914203" rtl="0" eaLnBrk="1" latinLnBrk="0" hangingPunct="1">
      <a:defRPr sz="1800" kern="1200">
        <a:solidFill>
          <a:schemeClr val="tx1"/>
        </a:solidFill>
        <a:latin typeface="+mn-lt"/>
        <a:ea typeface="+mn-ea"/>
        <a:cs typeface="+mn-cs"/>
      </a:defRPr>
    </a:lvl6pPr>
    <a:lvl7pPr marL="2742610" algn="l" defTabSz="914203" rtl="0" eaLnBrk="1" latinLnBrk="0" hangingPunct="1">
      <a:defRPr sz="1800" kern="1200">
        <a:solidFill>
          <a:schemeClr val="tx1"/>
        </a:solidFill>
        <a:latin typeface="+mn-lt"/>
        <a:ea typeface="+mn-ea"/>
        <a:cs typeface="+mn-cs"/>
      </a:defRPr>
    </a:lvl7pPr>
    <a:lvl8pPr marL="3199711" algn="l" defTabSz="914203" rtl="0" eaLnBrk="1" latinLnBrk="0" hangingPunct="1">
      <a:defRPr sz="1800" kern="1200">
        <a:solidFill>
          <a:schemeClr val="tx1"/>
        </a:solidFill>
        <a:latin typeface="+mn-lt"/>
        <a:ea typeface="+mn-ea"/>
        <a:cs typeface="+mn-cs"/>
      </a:defRPr>
    </a:lvl8pPr>
    <a:lvl9pPr marL="3656813" algn="l" defTabSz="91420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003B845-958F-6DEF-0C81-86041D049BE6}" name="Chris Jenner" initials="CJ" userId="S::Chris.Jenner@coriogeneration.com::62406087-5750-4b55-9315-660083a32ece" providerId="AD"/>
  <p188:author id="{4C9378CF-A154-838D-55A5-C3058246471E}" name="Roisin ALLDIS" initials="RA" userId="S::roisin.alldis@totalenergies.com::eefbeff9-fc1a-49e1-84c9-98f3be20a09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A1AD"/>
    <a:srgbClr val="043D4B"/>
    <a:srgbClr val="6E687E"/>
    <a:srgbClr val="F1ECAD"/>
    <a:srgbClr val="FFFFFF"/>
    <a:srgbClr val="D59F85"/>
    <a:srgbClr val="517BA2"/>
    <a:srgbClr val="D7ECEB"/>
    <a:srgbClr val="000000"/>
    <a:srgbClr val="7B4C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9B1E26-922B-D9F6-38AB-5F5A69401B10}" v="6" dt="2023-02-20T16:52:47.513"/>
    <p1510:client id="{0E506A81-848E-9BB2-2785-8B3A4DE7A9C1}" v="21" dt="2023-02-17T09:19:19.111"/>
    <p1510:client id="{550ABB5C-223D-DDC3-EE24-3A5FF21CC596}" v="22" dt="2023-02-17T10:10:01.807"/>
    <p1510:client id="{85E9289E-7A5A-CD65-3191-A24F6228DEA7}" v="20" dt="2023-02-17T10:21:48.364"/>
    <p1510:client id="{91052D9E-9EA7-CB36-D5EA-E0F821AC312A}" v="2" dt="2023-02-16T15:25:39.318"/>
    <p1510:client id="{D28DEEF0-A706-4AA5-A73A-DD42EA7550B8}" v="131" dt="2023-02-17T12:29:07.173"/>
    <p1510:client id="{D2A99E7D-D466-47C1-A669-7C104280165D}" v="460" dt="2023-02-17T09:57:51.215"/>
    <p1510:client id="{DD8094A2-67D9-FA13-EFA8-D061016F66CB}" v="69" dt="2023-02-17T08:16:22.8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Furlong" userId="S::rachel.furlong_coriogeneration.com#ext#@totalworkplace.onmicrosoft.com::76e79b2a-4ebd-4e0b-81c9-47caae1144f0" providerId="AD" clId="Web-{0E506A81-848E-9BB2-2785-8B3A4DE7A9C1}"/>
    <pc:docChg chg="modSld">
      <pc:chgData name="Rachel Furlong" userId="S::rachel.furlong_coriogeneration.com#ext#@totalworkplace.onmicrosoft.com::76e79b2a-4ebd-4e0b-81c9-47caae1144f0" providerId="AD" clId="Web-{0E506A81-848E-9BB2-2785-8B3A4DE7A9C1}" dt="2023-02-17T09:19:19.111" v="11" actId="1076"/>
      <pc:docMkLst>
        <pc:docMk/>
      </pc:docMkLst>
      <pc:sldChg chg="modSp">
        <pc:chgData name="Rachel Furlong" userId="S::rachel.furlong_coriogeneration.com#ext#@totalworkplace.onmicrosoft.com::76e79b2a-4ebd-4e0b-81c9-47caae1144f0" providerId="AD" clId="Web-{0E506A81-848E-9BB2-2785-8B3A4DE7A9C1}" dt="2023-02-17T09:19:19.111" v="11" actId="1076"/>
        <pc:sldMkLst>
          <pc:docMk/>
          <pc:sldMk cId="2382230818" sldId="3911"/>
        </pc:sldMkLst>
        <pc:spChg chg="mod">
          <ac:chgData name="Rachel Furlong" userId="S::rachel.furlong_coriogeneration.com#ext#@totalworkplace.onmicrosoft.com::76e79b2a-4ebd-4e0b-81c9-47caae1144f0" providerId="AD" clId="Web-{0E506A81-848E-9BB2-2785-8B3A4DE7A9C1}" dt="2023-02-17T09:19:10.595" v="10" actId="1076"/>
          <ac:spMkLst>
            <pc:docMk/>
            <pc:sldMk cId="2382230818" sldId="3911"/>
            <ac:spMk id="5" creationId="{E9E57B29-9F64-444C-9928-0B5E407037CC}"/>
          </ac:spMkLst>
        </pc:spChg>
        <pc:spChg chg="mod">
          <ac:chgData name="Rachel Furlong" userId="S::rachel.furlong_coriogeneration.com#ext#@totalworkplace.onmicrosoft.com::76e79b2a-4ebd-4e0b-81c9-47caae1144f0" providerId="AD" clId="Web-{0E506A81-848E-9BB2-2785-8B3A4DE7A9C1}" dt="2023-02-17T09:19:19.111" v="11" actId="1076"/>
          <ac:spMkLst>
            <pc:docMk/>
            <pc:sldMk cId="2382230818" sldId="3911"/>
            <ac:spMk id="6" creationId="{1653C04D-7970-4C15-B6F0-5024B097E7F5}"/>
          </ac:spMkLst>
        </pc:spChg>
      </pc:sldChg>
    </pc:docChg>
  </pc:docChgLst>
  <pc:docChgLst>
    <pc:chgData name="Roisin ALLDIS" userId="S::roisin.alldis@totalenergies.com::eefbeff9-fc1a-49e1-84c9-98f3be20a091" providerId="AD" clId="Web-{91052D9E-9EA7-CB36-D5EA-E0F821AC312A}"/>
    <pc:docChg chg="modSld">
      <pc:chgData name="Roisin ALLDIS" userId="S::roisin.alldis@totalenergies.com::eefbeff9-fc1a-49e1-84c9-98f3be20a091" providerId="AD" clId="Web-{91052D9E-9EA7-CB36-D5EA-E0F821AC312A}" dt="2023-02-16T15:25:39.318" v="1"/>
      <pc:docMkLst>
        <pc:docMk/>
      </pc:docMkLst>
      <pc:sldChg chg="modSp">
        <pc:chgData name="Roisin ALLDIS" userId="S::roisin.alldis@totalenergies.com::eefbeff9-fc1a-49e1-84c9-98f3be20a091" providerId="AD" clId="Web-{91052D9E-9EA7-CB36-D5EA-E0F821AC312A}" dt="2023-02-16T15:25:39.318" v="1"/>
        <pc:sldMkLst>
          <pc:docMk/>
          <pc:sldMk cId="3728144912" sldId="267"/>
        </pc:sldMkLst>
        <pc:spChg chg="mod">
          <ac:chgData name="Roisin ALLDIS" userId="S::roisin.alldis@totalenergies.com::eefbeff9-fc1a-49e1-84c9-98f3be20a091" providerId="AD" clId="Web-{91052D9E-9EA7-CB36-D5EA-E0F821AC312A}" dt="2023-02-16T15:25:39.318" v="1"/>
          <ac:spMkLst>
            <pc:docMk/>
            <pc:sldMk cId="3728144912" sldId="267"/>
            <ac:spMk id="50" creationId="{841C083D-FC36-4D92-A349-E306030CFB6F}"/>
          </ac:spMkLst>
        </pc:spChg>
      </pc:sldChg>
    </pc:docChg>
  </pc:docChgLst>
  <pc:docChgLst>
    <pc:chgData name="Roisin ALLDIS" userId="S::roisin.alldis@totalenergies.com::eefbeff9-fc1a-49e1-84c9-98f3be20a091" providerId="AD" clId="Web-{550ABB5C-223D-DDC3-EE24-3A5FF21CC596}"/>
    <pc:docChg chg="modSld">
      <pc:chgData name="Roisin ALLDIS" userId="S::roisin.alldis@totalenergies.com::eefbeff9-fc1a-49e1-84c9-98f3be20a091" providerId="AD" clId="Web-{550ABB5C-223D-DDC3-EE24-3A5FF21CC596}" dt="2023-02-17T10:10:01.807" v="18"/>
      <pc:docMkLst>
        <pc:docMk/>
      </pc:docMkLst>
      <pc:sldChg chg="addCm">
        <pc:chgData name="Roisin ALLDIS" userId="S::roisin.alldis@totalenergies.com::eefbeff9-fc1a-49e1-84c9-98f3be20a091" providerId="AD" clId="Web-{550ABB5C-223D-DDC3-EE24-3A5FF21CC596}" dt="2023-02-17T10:10:01.807" v="18"/>
        <pc:sldMkLst>
          <pc:docMk/>
          <pc:sldMk cId="778930364" sldId="273"/>
        </pc:sldMkLst>
        <pc:extLst>
          <p:ext xmlns:p="http://schemas.openxmlformats.org/presentationml/2006/main" uri="{D6D511B9-2390-475A-947B-AFAB55BFBCF1}">
            <pc226:cmChg xmlns:pc226="http://schemas.microsoft.com/office/powerpoint/2022/06/main/command" chg="add">
              <pc226:chgData name="Roisin ALLDIS" userId="S::roisin.alldis@totalenergies.com::eefbeff9-fc1a-49e1-84c9-98f3be20a091" providerId="AD" clId="Web-{550ABB5C-223D-DDC3-EE24-3A5FF21CC596}" dt="2023-02-17T10:10:01.807" v="18"/>
              <pc2:cmMkLst xmlns:pc2="http://schemas.microsoft.com/office/powerpoint/2019/9/main/command">
                <pc:docMk/>
                <pc:sldMk cId="778930364" sldId="273"/>
                <pc2:cmMk id="{3D9B82E6-9F35-4486-B3FF-672B34ECE235}"/>
              </pc2:cmMkLst>
            </pc226:cmChg>
          </p:ext>
        </pc:extLst>
      </pc:sldChg>
      <pc:sldChg chg="delCm">
        <pc:chgData name="Roisin ALLDIS" userId="S::roisin.alldis@totalenergies.com::eefbeff9-fc1a-49e1-84c9-98f3be20a091" providerId="AD" clId="Web-{550ABB5C-223D-DDC3-EE24-3A5FF21CC596}" dt="2023-02-17T10:09:39.228" v="17"/>
        <pc:sldMkLst>
          <pc:docMk/>
          <pc:sldMk cId="2514569244" sldId="3914"/>
        </pc:sldMkLst>
        <pc:extLst>
          <p:ext xmlns:p="http://schemas.openxmlformats.org/presentationml/2006/main" uri="{D6D511B9-2390-475A-947B-AFAB55BFBCF1}">
            <pc226:cmChg xmlns:pc226="http://schemas.microsoft.com/office/powerpoint/2022/06/main/command" chg="del">
              <pc226:chgData name="Roisin ALLDIS" userId="S::roisin.alldis@totalenergies.com::eefbeff9-fc1a-49e1-84c9-98f3be20a091" providerId="AD" clId="Web-{550ABB5C-223D-DDC3-EE24-3A5FF21CC596}" dt="2023-02-17T10:09:39.228" v="17"/>
              <pc2:cmMkLst xmlns:pc2="http://schemas.microsoft.com/office/powerpoint/2019/9/main/command">
                <pc:docMk/>
                <pc:sldMk cId="2514569244" sldId="3914"/>
                <pc2:cmMk id="{FFDF9EB1-6D0D-43D9-BFAD-7E15C4198320}"/>
              </pc2:cmMkLst>
            </pc226:cmChg>
          </p:ext>
        </pc:extLst>
      </pc:sldChg>
      <pc:sldChg chg="delCm">
        <pc:chgData name="Roisin ALLDIS" userId="S::roisin.alldis@totalenergies.com::eefbeff9-fc1a-49e1-84c9-98f3be20a091" providerId="AD" clId="Web-{550ABB5C-223D-DDC3-EE24-3A5FF21CC596}" dt="2023-02-17T10:09:34.368" v="16"/>
        <pc:sldMkLst>
          <pc:docMk/>
          <pc:sldMk cId="782410312" sldId="3915"/>
        </pc:sldMkLst>
        <pc:extLst>
          <p:ext xmlns:p="http://schemas.openxmlformats.org/presentationml/2006/main" uri="{D6D511B9-2390-475A-947B-AFAB55BFBCF1}">
            <pc226:cmChg xmlns:pc226="http://schemas.microsoft.com/office/powerpoint/2022/06/main/command" chg="del">
              <pc226:chgData name="Roisin ALLDIS" userId="S::roisin.alldis@totalenergies.com::eefbeff9-fc1a-49e1-84c9-98f3be20a091" providerId="AD" clId="Web-{550ABB5C-223D-DDC3-EE24-3A5FF21CC596}" dt="2023-02-17T10:09:34.368" v="16"/>
              <pc2:cmMkLst xmlns:pc2="http://schemas.microsoft.com/office/powerpoint/2019/9/main/command">
                <pc:docMk/>
                <pc:sldMk cId="782410312" sldId="3915"/>
                <pc2:cmMk id="{74AC2FD4-07BB-4F7C-A8B6-C9ECACC349E0}"/>
              </pc2:cmMkLst>
            </pc226:cmChg>
          </p:ext>
        </pc:extLst>
      </pc:sldChg>
      <pc:sldChg chg="modSp delCm modCm">
        <pc:chgData name="Roisin ALLDIS" userId="S::roisin.alldis@totalenergies.com::eefbeff9-fc1a-49e1-84c9-98f3be20a091" providerId="AD" clId="Web-{550ABB5C-223D-DDC3-EE24-3A5FF21CC596}" dt="2023-02-17T09:55:24.604" v="15"/>
        <pc:sldMkLst>
          <pc:docMk/>
          <pc:sldMk cId="1405767556" sldId="3916"/>
        </pc:sldMkLst>
        <pc:spChg chg="mod">
          <ac:chgData name="Roisin ALLDIS" userId="S::roisin.alldis@totalenergies.com::eefbeff9-fc1a-49e1-84c9-98f3be20a091" providerId="AD" clId="Web-{550ABB5C-223D-DDC3-EE24-3A5FF21CC596}" dt="2023-02-17T09:55:19.745" v="14" actId="20577"/>
          <ac:spMkLst>
            <pc:docMk/>
            <pc:sldMk cId="1405767556" sldId="3916"/>
            <ac:spMk id="29" creationId="{8C45BDA6-6C18-6C8E-E2DA-232972D3BB2A}"/>
          </ac:spMkLst>
        </pc:spChg>
        <pc:extLst>
          <p:ext xmlns:p="http://schemas.openxmlformats.org/presentationml/2006/main" uri="{D6D511B9-2390-475A-947B-AFAB55BFBCF1}">
            <pc226:cmChg xmlns:pc226="http://schemas.microsoft.com/office/powerpoint/2022/06/main/command" chg="del mod">
              <pc226:chgData name="Roisin ALLDIS" userId="S::roisin.alldis@totalenergies.com::eefbeff9-fc1a-49e1-84c9-98f3be20a091" providerId="AD" clId="Web-{550ABB5C-223D-DDC3-EE24-3A5FF21CC596}" dt="2023-02-17T09:55:24.604" v="15"/>
              <pc2:cmMkLst xmlns:pc2="http://schemas.microsoft.com/office/powerpoint/2019/9/main/command">
                <pc:docMk/>
                <pc:sldMk cId="1405767556" sldId="3916"/>
                <pc2:cmMk id="{9E2E0F80-190A-4CBF-B641-8F3B01C41BB1}"/>
              </pc2:cmMkLst>
            </pc226:cmChg>
          </p:ext>
        </pc:extLst>
      </pc:sldChg>
    </pc:docChg>
  </pc:docChgLst>
  <pc:docChgLst>
    <pc:chgData name="Chris Jenner" userId="62406087-5750-4b55-9315-660083a32ece" providerId="ADAL" clId="{D2A99E7D-D466-47C1-A669-7C104280165D}"/>
    <pc:docChg chg="undo custSel addSld delSld modSld">
      <pc:chgData name="Chris Jenner" userId="62406087-5750-4b55-9315-660083a32ece" providerId="ADAL" clId="{D2A99E7D-D466-47C1-A669-7C104280165D}" dt="2023-02-17T09:57:51.215" v="1108" actId="6549"/>
      <pc:docMkLst>
        <pc:docMk/>
      </pc:docMkLst>
      <pc:sldChg chg="modNotesTx">
        <pc:chgData name="Chris Jenner" userId="62406087-5750-4b55-9315-660083a32ece" providerId="ADAL" clId="{D2A99E7D-D466-47C1-A669-7C104280165D}" dt="2023-02-16T18:35:48.068" v="37" actId="6549"/>
        <pc:sldMkLst>
          <pc:docMk/>
          <pc:sldMk cId="3350936558" sldId="256"/>
        </pc:sldMkLst>
      </pc:sldChg>
      <pc:sldChg chg="modNotesTx">
        <pc:chgData name="Chris Jenner" userId="62406087-5750-4b55-9315-660083a32ece" providerId="ADAL" clId="{D2A99E7D-D466-47C1-A669-7C104280165D}" dt="2023-02-16T18:33:52.362" v="9" actId="6549"/>
        <pc:sldMkLst>
          <pc:docMk/>
          <pc:sldMk cId="2831325318" sldId="259"/>
        </pc:sldMkLst>
      </pc:sldChg>
      <pc:sldChg chg="modNotesTx">
        <pc:chgData name="Chris Jenner" userId="62406087-5750-4b55-9315-660083a32ece" providerId="ADAL" clId="{D2A99E7D-D466-47C1-A669-7C104280165D}" dt="2023-02-16T18:46:11.435" v="653" actId="6549"/>
        <pc:sldMkLst>
          <pc:docMk/>
          <pc:sldMk cId="3728144912" sldId="267"/>
        </pc:sldMkLst>
      </pc:sldChg>
      <pc:sldChg chg="modSp mod modNotesTx">
        <pc:chgData name="Chris Jenner" userId="62406087-5750-4b55-9315-660083a32ece" providerId="ADAL" clId="{D2A99E7D-D466-47C1-A669-7C104280165D}" dt="2023-02-16T18:33:55.604" v="10" actId="6549"/>
        <pc:sldMkLst>
          <pc:docMk/>
          <pc:sldMk cId="12704952" sldId="268"/>
        </pc:sldMkLst>
        <pc:graphicFrameChg chg="modGraphic">
          <ac:chgData name="Chris Jenner" userId="62406087-5750-4b55-9315-660083a32ece" providerId="ADAL" clId="{D2A99E7D-D466-47C1-A669-7C104280165D}" dt="2023-02-16T18:33:43.831" v="7" actId="20577"/>
          <ac:graphicFrameMkLst>
            <pc:docMk/>
            <pc:sldMk cId="12704952" sldId="268"/>
            <ac:graphicFrameMk id="2" creationId="{B88756A0-91DF-4E12-B4AA-295861238366}"/>
          </ac:graphicFrameMkLst>
        </pc:graphicFrameChg>
      </pc:sldChg>
      <pc:sldChg chg="modNotesTx">
        <pc:chgData name="Chris Jenner" userId="62406087-5750-4b55-9315-660083a32ece" providerId="ADAL" clId="{D2A99E7D-D466-47C1-A669-7C104280165D}" dt="2023-02-16T18:35:22.651" v="25" actId="6549"/>
        <pc:sldMkLst>
          <pc:docMk/>
          <pc:sldMk cId="778930364" sldId="273"/>
        </pc:sldMkLst>
      </pc:sldChg>
      <pc:sldChg chg="add">
        <pc:chgData name="Chris Jenner" userId="62406087-5750-4b55-9315-660083a32ece" providerId="ADAL" clId="{D2A99E7D-D466-47C1-A669-7C104280165D}" dt="2023-02-17T09:34:49.318" v="654"/>
        <pc:sldMkLst>
          <pc:docMk/>
          <pc:sldMk cId="2176798568" sldId="274"/>
        </pc:sldMkLst>
      </pc:sldChg>
      <pc:sldChg chg="del">
        <pc:chgData name="Chris Jenner" userId="62406087-5750-4b55-9315-660083a32ece" providerId="ADAL" clId="{D2A99E7D-D466-47C1-A669-7C104280165D}" dt="2023-02-16T18:36:00.966" v="38" actId="47"/>
        <pc:sldMkLst>
          <pc:docMk/>
          <pc:sldMk cId="2193938741" sldId="274"/>
        </pc:sldMkLst>
      </pc:sldChg>
      <pc:sldChg chg="modSp mod modCm">
        <pc:chgData name="Chris Jenner" userId="62406087-5750-4b55-9315-660083a32ece" providerId="ADAL" clId="{D2A99E7D-D466-47C1-A669-7C104280165D}" dt="2023-02-16T18:46:02.922" v="652" actId="1076"/>
        <pc:sldMkLst>
          <pc:docMk/>
          <pc:sldMk cId="2382230818" sldId="3911"/>
        </pc:sldMkLst>
        <pc:spChg chg="mod">
          <ac:chgData name="Chris Jenner" userId="62406087-5750-4b55-9315-660083a32ece" providerId="ADAL" clId="{D2A99E7D-D466-47C1-A669-7C104280165D}" dt="2023-02-16T18:45:59.612" v="651" actId="1076"/>
          <ac:spMkLst>
            <pc:docMk/>
            <pc:sldMk cId="2382230818" sldId="3911"/>
            <ac:spMk id="5" creationId="{E9E57B29-9F64-444C-9928-0B5E407037CC}"/>
          </ac:spMkLst>
        </pc:spChg>
        <pc:spChg chg="mod">
          <ac:chgData name="Chris Jenner" userId="62406087-5750-4b55-9315-660083a32ece" providerId="ADAL" clId="{D2A99E7D-D466-47C1-A669-7C104280165D}" dt="2023-02-16T18:44:46.903" v="563" actId="33524"/>
          <ac:spMkLst>
            <pc:docMk/>
            <pc:sldMk cId="2382230818" sldId="3911"/>
            <ac:spMk id="6" creationId="{1653C04D-7970-4C15-B6F0-5024B097E7F5}"/>
          </ac:spMkLst>
        </pc:spChg>
        <pc:spChg chg="mod">
          <ac:chgData name="Chris Jenner" userId="62406087-5750-4b55-9315-660083a32ece" providerId="ADAL" clId="{D2A99E7D-D466-47C1-A669-7C104280165D}" dt="2023-02-16T18:46:02.922" v="652" actId="1076"/>
          <ac:spMkLst>
            <pc:docMk/>
            <pc:sldMk cId="2382230818" sldId="3911"/>
            <ac:spMk id="8" creationId="{63DD5DAA-67C0-2924-07E3-CC35DE2633E7}"/>
          </ac:spMkLst>
        </pc:spChg>
        <pc:extLst>
          <p:ext xmlns:p="http://schemas.openxmlformats.org/presentationml/2006/main" uri="{D6D511B9-2390-475A-947B-AFAB55BFBCF1}">
            <pc226:cmChg xmlns:pc226="http://schemas.microsoft.com/office/powerpoint/2022/06/main/command" chg="mod">
              <pc226:chgData name="Chris Jenner" userId="62406087-5750-4b55-9315-660083a32ece" providerId="ADAL" clId="{D2A99E7D-D466-47C1-A669-7C104280165D}" dt="2023-02-16T18:45:51.426" v="649" actId="20577"/>
              <pc2:cmMkLst xmlns:pc2="http://schemas.microsoft.com/office/powerpoint/2019/9/main/command">
                <pc:docMk/>
                <pc:sldMk cId="2382230818" sldId="3911"/>
                <pc2:cmMk id="{985E2658-8D45-462B-9930-5A74EA7D28BB}"/>
              </pc2:cmMkLst>
              <pc226:cmRplyChg chg="add">
                <pc226:chgData name="Chris Jenner" userId="62406087-5750-4b55-9315-660083a32ece" providerId="ADAL" clId="{D2A99E7D-D466-47C1-A669-7C104280165D}" dt="2023-02-16T18:45:01.096" v="565"/>
                <pc2:cmRplyMkLst xmlns:pc2="http://schemas.microsoft.com/office/powerpoint/2019/9/main/command">
                  <pc:docMk/>
                  <pc:sldMk cId="2382230818" sldId="3911"/>
                  <pc2:cmMk id="{985E2658-8D45-462B-9930-5A74EA7D28BB}"/>
                  <pc2:cmRplyMk id="{66250E93-B56D-4867-8098-6DB24B91F905}"/>
                </pc2:cmRplyMkLst>
              </pc226:cmRplyChg>
            </pc226:cmChg>
            <pc226:cmChg xmlns:pc226="http://schemas.microsoft.com/office/powerpoint/2022/06/main/command" chg="mod">
              <pc226:chgData name="Chris Jenner" userId="62406087-5750-4b55-9315-660083a32ece" providerId="ADAL" clId="{D2A99E7D-D466-47C1-A669-7C104280165D}" dt="2023-02-16T18:45:51.426" v="649" actId="20577"/>
              <pc2:cmMkLst xmlns:pc2="http://schemas.microsoft.com/office/powerpoint/2019/9/main/command">
                <pc:docMk/>
                <pc:sldMk cId="2382230818" sldId="3911"/>
                <pc2:cmMk id="{AC72F66F-272A-4BE3-86BF-9315E16D3907}"/>
              </pc2:cmMkLst>
              <pc226:cmRplyChg chg="add">
                <pc226:chgData name="Chris Jenner" userId="62406087-5750-4b55-9315-660083a32ece" providerId="ADAL" clId="{D2A99E7D-D466-47C1-A669-7C104280165D}" dt="2023-02-16T18:41:21.125" v="111"/>
                <pc2:cmRplyMkLst xmlns:pc2="http://schemas.microsoft.com/office/powerpoint/2019/9/main/command">
                  <pc:docMk/>
                  <pc:sldMk cId="2382230818" sldId="3911"/>
                  <pc2:cmMk id="{AC72F66F-272A-4BE3-86BF-9315E16D3907}"/>
                  <pc2:cmRplyMk id="{AB5834E8-E7D5-4E82-9DC4-EE38DE468506}"/>
                </pc2:cmRplyMkLst>
              </pc226:cmRplyChg>
            </pc226:cmChg>
            <pc226:cmChg xmlns:pc226="http://schemas.microsoft.com/office/powerpoint/2022/06/main/command" chg="mod">
              <pc226:chgData name="Chris Jenner" userId="62406087-5750-4b55-9315-660083a32ece" providerId="ADAL" clId="{D2A99E7D-D466-47C1-A669-7C104280165D}" dt="2023-02-16T18:45:51.426" v="649" actId="20577"/>
              <pc2:cmMkLst xmlns:pc2="http://schemas.microsoft.com/office/powerpoint/2019/9/main/command">
                <pc:docMk/>
                <pc:sldMk cId="2382230818" sldId="3911"/>
                <pc2:cmMk id="{8E5D3D74-4B12-43D7-830B-5BE1D7180E5C}"/>
              </pc2:cmMkLst>
              <pc226:cmRplyChg chg="add">
                <pc226:chgData name="Chris Jenner" userId="62406087-5750-4b55-9315-660083a32ece" providerId="ADAL" clId="{D2A99E7D-D466-47C1-A669-7C104280165D}" dt="2023-02-16T18:44:53.443" v="564"/>
                <pc2:cmRplyMkLst xmlns:pc2="http://schemas.microsoft.com/office/powerpoint/2019/9/main/command">
                  <pc:docMk/>
                  <pc:sldMk cId="2382230818" sldId="3911"/>
                  <pc2:cmMk id="{8E5D3D74-4B12-43D7-830B-5BE1D7180E5C}"/>
                  <pc2:cmRplyMk id="{C30B6138-A458-49C5-972A-3D9A305DA4BE}"/>
                </pc2:cmRplyMkLst>
              </pc226:cmRplyChg>
            </pc226:cmChg>
          </p:ext>
        </pc:extLst>
      </pc:sldChg>
      <pc:sldChg chg="modSp mod modCm">
        <pc:chgData name="Chris Jenner" userId="62406087-5750-4b55-9315-660083a32ece" providerId="ADAL" clId="{D2A99E7D-D466-47C1-A669-7C104280165D}" dt="2023-02-16T18:45:14.915" v="566"/>
        <pc:sldMkLst>
          <pc:docMk/>
          <pc:sldMk cId="2514569244" sldId="3914"/>
        </pc:sldMkLst>
        <pc:spChg chg="mod">
          <ac:chgData name="Chris Jenner" userId="62406087-5750-4b55-9315-660083a32ece" providerId="ADAL" clId="{D2A99E7D-D466-47C1-A669-7C104280165D}" dt="2023-02-16T18:37:18.804" v="88" actId="1076"/>
          <ac:spMkLst>
            <pc:docMk/>
            <pc:sldMk cId="2514569244" sldId="3914"/>
            <ac:spMk id="6" creationId="{C36C2343-4C8A-2794-3126-15A09EFDDFC5}"/>
          </ac:spMkLst>
        </pc:spChg>
        <pc:spChg chg="mod">
          <ac:chgData name="Chris Jenner" userId="62406087-5750-4b55-9315-660083a32ece" providerId="ADAL" clId="{D2A99E7D-D466-47C1-A669-7C104280165D}" dt="2023-02-16T18:37:58.690" v="110" actId="20577"/>
          <ac:spMkLst>
            <pc:docMk/>
            <pc:sldMk cId="2514569244" sldId="3914"/>
            <ac:spMk id="13" creationId="{F425CE5B-EC79-43F7-A901-3F49CD6A8E95}"/>
          </ac:spMkLst>
        </pc:spChg>
        <pc:spChg chg="mod">
          <ac:chgData name="Chris Jenner" userId="62406087-5750-4b55-9315-660083a32ece" providerId="ADAL" clId="{D2A99E7D-D466-47C1-A669-7C104280165D}" dt="2023-02-16T18:37:16.705" v="87" actId="1076"/>
          <ac:spMkLst>
            <pc:docMk/>
            <pc:sldMk cId="2514569244" sldId="3914"/>
            <ac:spMk id="14" creationId="{BE501228-A70D-4F9C-820C-28BC0DB36DE9}"/>
          </ac:spMkLst>
        </pc:spChg>
        <pc:extLst>
          <p:ext xmlns:p="http://schemas.openxmlformats.org/presentationml/2006/main" uri="{D6D511B9-2390-475A-947B-AFAB55BFBCF1}">
            <pc226:cmChg xmlns:pc226="http://schemas.microsoft.com/office/powerpoint/2022/06/main/command" chg="">
              <pc226:chgData name="Chris Jenner" userId="62406087-5750-4b55-9315-660083a32ece" providerId="ADAL" clId="{D2A99E7D-D466-47C1-A669-7C104280165D}" dt="2023-02-16T18:45:14.915" v="566"/>
              <pc2:cmMkLst xmlns:pc2="http://schemas.microsoft.com/office/powerpoint/2019/9/main/command">
                <pc:docMk/>
                <pc:sldMk cId="2514569244" sldId="3914"/>
                <pc2:cmMk id="{FFDF9EB1-6D0D-43D9-BFAD-7E15C4198320}"/>
              </pc2:cmMkLst>
              <pc226:cmRplyChg chg="add">
                <pc226:chgData name="Chris Jenner" userId="62406087-5750-4b55-9315-660083a32ece" providerId="ADAL" clId="{D2A99E7D-D466-47C1-A669-7C104280165D}" dt="2023-02-16T18:45:14.915" v="566"/>
                <pc2:cmRplyMkLst xmlns:pc2="http://schemas.microsoft.com/office/powerpoint/2019/9/main/command">
                  <pc:docMk/>
                  <pc:sldMk cId="2514569244" sldId="3914"/>
                  <pc2:cmMk id="{FFDF9EB1-6D0D-43D9-BFAD-7E15C4198320}"/>
                  <pc2:cmRplyMk id="{6E5BDA71-669E-43C7-BEEF-800DF64398F3}"/>
                </pc2:cmRplyMkLst>
              </pc226:cmRplyChg>
            </pc226:cmChg>
          </p:ext>
        </pc:extLst>
      </pc:sldChg>
      <pc:sldChg chg="modNotesTx">
        <pc:chgData name="Chris Jenner" userId="62406087-5750-4b55-9315-660083a32ece" providerId="ADAL" clId="{D2A99E7D-D466-47C1-A669-7C104280165D}" dt="2023-02-16T18:36:18.025" v="39"/>
        <pc:sldMkLst>
          <pc:docMk/>
          <pc:sldMk cId="782410312" sldId="3915"/>
        </pc:sldMkLst>
      </pc:sldChg>
      <pc:sldChg chg="addSp delSp modSp add mod modNotesTx">
        <pc:chgData name="Chris Jenner" userId="62406087-5750-4b55-9315-660083a32ece" providerId="ADAL" clId="{D2A99E7D-D466-47C1-A669-7C104280165D}" dt="2023-02-17T09:57:51.215" v="1108" actId="6549"/>
        <pc:sldMkLst>
          <pc:docMk/>
          <pc:sldMk cId="442482804" sldId="3917"/>
        </pc:sldMkLst>
        <pc:spChg chg="mod">
          <ac:chgData name="Chris Jenner" userId="62406087-5750-4b55-9315-660083a32ece" providerId="ADAL" clId="{D2A99E7D-D466-47C1-A669-7C104280165D}" dt="2023-02-17T09:57:51.215" v="1108" actId="6549"/>
          <ac:spMkLst>
            <pc:docMk/>
            <pc:sldMk cId="442482804" sldId="3917"/>
            <ac:spMk id="3" creationId="{32B193C5-D375-77FD-6CD5-6492CB719EE5}"/>
          </ac:spMkLst>
        </pc:spChg>
        <pc:spChg chg="mod">
          <ac:chgData name="Chris Jenner" userId="62406087-5750-4b55-9315-660083a32ece" providerId="ADAL" clId="{D2A99E7D-D466-47C1-A669-7C104280165D}" dt="2023-02-17T09:39:29.735" v="682" actId="20577"/>
          <ac:spMkLst>
            <pc:docMk/>
            <pc:sldMk cId="442482804" sldId="3917"/>
            <ac:spMk id="50" creationId="{841C083D-FC36-4D92-A349-E306030CFB6F}"/>
          </ac:spMkLst>
        </pc:spChg>
        <pc:picChg chg="add mod">
          <ac:chgData name="Chris Jenner" userId="62406087-5750-4b55-9315-660083a32ece" providerId="ADAL" clId="{D2A99E7D-D466-47C1-A669-7C104280165D}" dt="2023-02-17T09:52:54.003" v="804" actId="1076"/>
          <ac:picMkLst>
            <pc:docMk/>
            <pc:sldMk cId="442482804" sldId="3917"/>
            <ac:picMk id="4" creationId="{6C5F7C2C-B920-D3FD-2885-4BF72FCCCDDD}"/>
          </ac:picMkLst>
        </pc:picChg>
        <pc:picChg chg="add mod">
          <ac:chgData name="Chris Jenner" userId="62406087-5750-4b55-9315-660083a32ece" providerId="ADAL" clId="{D2A99E7D-D466-47C1-A669-7C104280165D}" dt="2023-02-17T09:53:27.933" v="810" actId="1076"/>
          <ac:picMkLst>
            <pc:docMk/>
            <pc:sldMk cId="442482804" sldId="3917"/>
            <ac:picMk id="6" creationId="{A80CE029-F9C0-65DF-8330-A52AA7474754}"/>
          </ac:picMkLst>
        </pc:picChg>
        <pc:picChg chg="del">
          <ac:chgData name="Chris Jenner" userId="62406087-5750-4b55-9315-660083a32ece" providerId="ADAL" clId="{D2A99E7D-D466-47C1-A669-7C104280165D}" dt="2023-02-17T09:39:32.392" v="683" actId="478"/>
          <ac:picMkLst>
            <pc:docMk/>
            <pc:sldMk cId="442482804" sldId="3917"/>
            <ac:picMk id="7" creationId="{51976F69-30C0-E2B3-FDA6-15CEE7374476}"/>
          </ac:picMkLst>
        </pc:picChg>
        <pc:picChg chg="del">
          <ac:chgData name="Chris Jenner" userId="62406087-5750-4b55-9315-660083a32ece" providerId="ADAL" clId="{D2A99E7D-D466-47C1-A669-7C104280165D}" dt="2023-02-17T09:39:33.001" v="684" actId="478"/>
          <ac:picMkLst>
            <pc:docMk/>
            <pc:sldMk cId="442482804" sldId="3917"/>
            <ac:picMk id="8" creationId="{94FB227A-3F73-7935-5BD1-4028E1DA872D}"/>
          </ac:picMkLst>
        </pc:picChg>
        <pc:picChg chg="del">
          <ac:chgData name="Chris Jenner" userId="62406087-5750-4b55-9315-660083a32ece" providerId="ADAL" clId="{D2A99E7D-D466-47C1-A669-7C104280165D}" dt="2023-02-17T09:39:33.917" v="686" actId="478"/>
          <ac:picMkLst>
            <pc:docMk/>
            <pc:sldMk cId="442482804" sldId="3917"/>
            <ac:picMk id="9" creationId="{B13D42BC-FE84-9DF1-B2AE-D850073D97F2}"/>
          </ac:picMkLst>
        </pc:picChg>
        <pc:picChg chg="del">
          <ac:chgData name="Chris Jenner" userId="62406087-5750-4b55-9315-660083a32ece" providerId="ADAL" clId="{D2A99E7D-D466-47C1-A669-7C104280165D}" dt="2023-02-17T09:39:33.470" v="685" actId="478"/>
          <ac:picMkLst>
            <pc:docMk/>
            <pc:sldMk cId="442482804" sldId="3917"/>
            <ac:picMk id="10" creationId="{0076147A-2CAB-6943-DC41-3D985DE94FB5}"/>
          </ac:picMkLst>
        </pc:picChg>
        <pc:picChg chg="del">
          <ac:chgData name="Chris Jenner" userId="62406087-5750-4b55-9315-660083a32ece" providerId="ADAL" clId="{D2A99E7D-D466-47C1-A669-7C104280165D}" dt="2023-02-17T09:39:34.477" v="687" actId="478"/>
          <ac:picMkLst>
            <pc:docMk/>
            <pc:sldMk cId="442482804" sldId="3917"/>
            <ac:picMk id="11" creationId="{6764BCFB-A57A-CB1C-E678-D4BFB048086B}"/>
          </ac:picMkLst>
        </pc:picChg>
        <pc:picChg chg="mod">
          <ac:chgData name="Chris Jenner" userId="62406087-5750-4b55-9315-660083a32ece" providerId="ADAL" clId="{D2A99E7D-D466-47C1-A669-7C104280165D}" dt="2023-02-17T09:39:35.642" v="688" actId="1076"/>
          <ac:picMkLst>
            <pc:docMk/>
            <pc:sldMk cId="442482804" sldId="3917"/>
            <ac:picMk id="12" creationId="{9E013586-3522-FD92-E805-8A67A89F8279}"/>
          </ac:picMkLst>
        </pc:picChg>
      </pc:sldChg>
    </pc:docChg>
  </pc:docChgLst>
  <pc:docChgLst>
    <pc:chgData name="Roisin ALLDIS" userId="S::roisin.alldis@totalenergies.com::eefbeff9-fc1a-49e1-84c9-98f3be20a091" providerId="AD" clId="Web-{85E9289E-7A5A-CD65-3191-A24F6228DEA7}"/>
    <pc:docChg chg="modSld">
      <pc:chgData name="Roisin ALLDIS" userId="S::roisin.alldis@totalenergies.com::eefbeff9-fc1a-49e1-84c9-98f3be20a091" providerId="AD" clId="Web-{85E9289E-7A5A-CD65-3191-A24F6228DEA7}" dt="2023-02-17T10:21:48.208" v="9" actId="14100"/>
      <pc:docMkLst>
        <pc:docMk/>
      </pc:docMkLst>
      <pc:sldChg chg="modSp">
        <pc:chgData name="Roisin ALLDIS" userId="S::roisin.alldis@totalenergies.com::eefbeff9-fc1a-49e1-84c9-98f3be20a091" providerId="AD" clId="Web-{85E9289E-7A5A-CD65-3191-A24F6228DEA7}" dt="2023-02-17T10:21:48.208" v="9" actId="14100"/>
        <pc:sldMkLst>
          <pc:docMk/>
          <pc:sldMk cId="1405767556" sldId="3916"/>
        </pc:sldMkLst>
        <pc:spChg chg="mod">
          <ac:chgData name="Roisin ALLDIS" userId="S::roisin.alldis@totalenergies.com::eefbeff9-fc1a-49e1-84c9-98f3be20a091" providerId="AD" clId="Web-{85E9289E-7A5A-CD65-3191-A24F6228DEA7}" dt="2023-02-17T10:21:35.145" v="5" actId="14100"/>
          <ac:spMkLst>
            <pc:docMk/>
            <pc:sldMk cId="1405767556" sldId="3916"/>
            <ac:spMk id="34" creationId="{092F9851-A0CB-B0BD-B409-E8B9E8E9C9BF}"/>
          </ac:spMkLst>
        </pc:spChg>
        <pc:spChg chg="mod">
          <ac:chgData name="Roisin ALLDIS" userId="S::roisin.alldis@totalenergies.com::eefbeff9-fc1a-49e1-84c9-98f3be20a091" providerId="AD" clId="Web-{85E9289E-7A5A-CD65-3191-A24F6228DEA7}" dt="2023-02-17T10:21:48.208" v="9" actId="14100"/>
          <ac:spMkLst>
            <pc:docMk/>
            <pc:sldMk cId="1405767556" sldId="3916"/>
            <ac:spMk id="35" creationId="{283A6687-EFDD-75BA-A4CF-0D0239A9C2C1}"/>
          </ac:spMkLst>
        </pc:spChg>
      </pc:sldChg>
    </pc:docChg>
  </pc:docChgLst>
  <pc:docChgLst>
    <pc:chgData name="Roisin ALLDIS" userId="eefbeff9-fc1a-49e1-84c9-98f3be20a091" providerId="ADAL" clId="{D28DEEF0-A706-4AA5-A73A-DD42EA7550B8}"/>
    <pc:docChg chg="undo custSel addSld delSld modSld">
      <pc:chgData name="Roisin ALLDIS" userId="eefbeff9-fc1a-49e1-84c9-98f3be20a091" providerId="ADAL" clId="{D28DEEF0-A706-4AA5-A73A-DD42EA7550B8}" dt="2023-02-17T12:29:07.174" v="7824" actId="20577"/>
      <pc:docMkLst>
        <pc:docMk/>
      </pc:docMkLst>
      <pc:sldChg chg="modSp add mod">
        <pc:chgData name="Roisin ALLDIS" userId="eefbeff9-fc1a-49e1-84c9-98f3be20a091" providerId="ADAL" clId="{D28DEEF0-A706-4AA5-A73A-DD42EA7550B8}" dt="2023-02-16T17:12:53.917" v="2518" actId="2711"/>
        <pc:sldMkLst>
          <pc:docMk/>
          <pc:sldMk cId="3350936558" sldId="256"/>
        </pc:sldMkLst>
        <pc:spChg chg="mod">
          <ac:chgData name="Roisin ALLDIS" userId="eefbeff9-fc1a-49e1-84c9-98f3be20a091" providerId="ADAL" clId="{D28DEEF0-A706-4AA5-A73A-DD42EA7550B8}" dt="2023-02-16T17:12:53.917" v="2518" actId="2711"/>
          <ac:spMkLst>
            <pc:docMk/>
            <pc:sldMk cId="3350936558" sldId="256"/>
            <ac:spMk id="5" creationId="{50689B32-002B-4CD5-B29A-38B6EA60FB16}"/>
          </ac:spMkLst>
        </pc:spChg>
        <pc:spChg chg="mod">
          <ac:chgData name="Roisin ALLDIS" userId="eefbeff9-fc1a-49e1-84c9-98f3be20a091" providerId="ADAL" clId="{D28DEEF0-A706-4AA5-A73A-DD42EA7550B8}" dt="2023-02-16T17:12:53.917" v="2518" actId="2711"/>
          <ac:spMkLst>
            <pc:docMk/>
            <pc:sldMk cId="3350936558" sldId="256"/>
            <ac:spMk id="8" creationId="{BDA70BE7-A32D-5407-9C89-244C774C6AAF}"/>
          </ac:spMkLst>
        </pc:spChg>
        <pc:spChg chg="mod">
          <ac:chgData name="Roisin ALLDIS" userId="eefbeff9-fc1a-49e1-84c9-98f3be20a091" providerId="ADAL" clId="{D28DEEF0-A706-4AA5-A73A-DD42EA7550B8}" dt="2023-02-16T17:12:53.917" v="2518" actId="2711"/>
          <ac:spMkLst>
            <pc:docMk/>
            <pc:sldMk cId="3350936558" sldId="256"/>
            <ac:spMk id="9" creationId="{A732FC3A-5777-EE65-0413-3E8DA58FE73A}"/>
          </ac:spMkLst>
        </pc:spChg>
        <pc:spChg chg="mod">
          <ac:chgData name="Roisin ALLDIS" userId="eefbeff9-fc1a-49e1-84c9-98f3be20a091" providerId="ADAL" clId="{D28DEEF0-A706-4AA5-A73A-DD42EA7550B8}" dt="2023-02-16T16:40:57.254" v="74" actId="404"/>
          <ac:spMkLst>
            <pc:docMk/>
            <pc:sldMk cId="3350936558" sldId="256"/>
            <ac:spMk id="10" creationId="{F7ACC4C0-60AC-41B5-9F1C-9E72E5384FFD}"/>
          </ac:spMkLst>
        </pc:spChg>
        <pc:spChg chg="mod">
          <ac:chgData name="Roisin ALLDIS" userId="eefbeff9-fc1a-49e1-84c9-98f3be20a091" providerId="ADAL" clId="{D28DEEF0-A706-4AA5-A73A-DD42EA7550B8}" dt="2023-02-16T17:12:53.917" v="2518" actId="2711"/>
          <ac:spMkLst>
            <pc:docMk/>
            <pc:sldMk cId="3350936558" sldId="256"/>
            <ac:spMk id="22" creationId="{F0DFADE5-D009-485E-9131-C7C6907F103D}"/>
          </ac:spMkLst>
        </pc:spChg>
        <pc:spChg chg="mod">
          <ac:chgData name="Roisin ALLDIS" userId="eefbeff9-fc1a-49e1-84c9-98f3be20a091" providerId="ADAL" clId="{D28DEEF0-A706-4AA5-A73A-DD42EA7550B8}" dt="2023-02-16T17:12:53.917" v="2518" actId="2711"/>
          <ac:spMkLst>
            <pc:docMk/>
            <pc:sldMk cId="3350936558" sldId="256"/>
            <ac:spMk id="24" creationId="{7C84757E-739E-4E74-B8E0-DFD14B3C9CFD}"/>
          </ac:spMkLst>
        </pc:spChg>
        <pc:spChg chg="mod">
          <ac:chgData name="Roisin ALLDIS" userId="eefbeff9-fc1a-49e1-84c9-98f3be20a091" providerId="ADAL" clId="{D28DEEF0-A706-4AA5-A73A-DD42EA7550B8}" dt="2023-02-16T17:12:53.917" v="2518" actId="2711"/>
          <ac:spMkLst>
            <pc:docMk/>
            <pc:sldMk cId="3350936558" sldId="256"/>
            <ac:spMk id="50" creationId="{0440C704-F707-4D4A-ACCD-9525114578F3}"/>
          </ac:spMkLst>
        </pc:spChg>
      </pc:sldChg>
      <pc:sldChg chg="modSp del mod">
        <pc:chgData name="Roisin ALLDIS" userId="eefbeff9-fc1a-49e1-84c9-98f3be20a091" providerId="ADAL" clId="{D28DEEF0-A706-4AA5-A73A-DD42EA7550B8}" dt="2023-02-16T17:12:39.492" v="2517" actId="47"/>
        <pc:sldMkLst>
          <pc:docMk/>
          <pc:sldMk cId="1093706869" sldId="258"/>
        </pc:sldMkLst>
        <pc:spChg chg="mod">
          <ac:chgData name="Roisin ALLDIS" userId="eefbeff9-fc1a-49e1-84c9-98f3be20a091" providerId="ADAL" clId="{D28DEEF0-A706-4AA5-A73A-DD42EA7550B8}" dt="2023-02-16T16:40:47.345" v="71" actId="21"/>
          <ac:spMkLst>
            <pc:docMk/>
            <pc:sldMk cId="1093706869" sldId="258"/>
            <ac:spMk id="10" creationId="{F7ACC4C0-60AC-41B5-9F1C-9E72E5384FFD}"/>
          </ac:spMkLst>
        </pc:spChg>
      </pc:sldChg>
      <pc:sldChg chg="add del">
        <pc:chgData name="Roisin ALLDIS" userId="eefbeff9-fc1a-49e1-84c9-98f3be20a091" providerId="ADAL" clId="{D28DEEF0-A706-4AA5-A73A-DD42EA7550B8}" dt="2023-02-16T17:15:58.935" v="2800" actId="47"/>
        <pc:sldMkLst>
          <pc:docMk/>
          <pc:sldMk cId="2992085423" sldId="265"/>
        </pc:sldMkLst>
      </pc:sldChg>
      <pc:sldChg chg="modSp mod">
        <pc:chgData name="Roisin ALLDIS" userId="eefbeff9-fc1a-49e1-84c9-98f3be20a091" providerId="ADAL" clId="{D28DEEF0-A706-4AA5-A73A-DD42EA7550B8}" dt="2023-02-16T18:26:55.657" v="7751"/>
        <pc:sldMkLst>
          <pc:docMk/>
          <pc:sldMk cId="12704952" sldId="268"/>
        </pc:sldMkLst>
        <pc:graphicFrameChg chg="mod modGraphic">
          <ac:chgData name="Roisin ALLDIS" userId="eefbeff9-fc1a-49e1-84c9-98f3be20a091" providerId="ADAL" clId="{D28DEEF0-A706-4AA5-A73A-DD42EA7550B8}" dt="2023-02-16T18:26:55.657" v="7751"/>
          <ac:graphicFrameMkLst>
            <pc:docMk/>
            <pc:sldMk cId="12704952" sldId="268"/>
            <ac:graphicFrameMk id="2" creationId="{B88756A0-91DF-4E12-B4AA-295861238366}"/>
          </ac:graphicFrameMkLst>
        </pc:graphicFrameChg>
      </pc:sldChg>
      <pc:sldChg chg="del">
        <pc:chgData name="Roisin ALLDIS" userId="eefbeff9-fc1a-49e1-84c9-98f3be20a091" providerId="ADAL" clId="{D28DEEF0-A706-4AA5-A73A-DD42EA7550B8}" dt="2023-02-16T17:26:29.845" v="3445" actId="47"/>
        <pc:sldMkLst>
          <pc:docMk/>
          <pc:sldMk cId="2037170995" sldId="272"/>
        </pc:sldMkLst>
      </pc:sldChg>
      <pc:sldChg chg="modSp mod delCm">
        <pc:chgData name="Roisin ALLDIS" userId="eefbeff9-fc1a-49e1-84c9-98f3be20a091" providerId="ADAL" clId="{D28DEEF0-A706-4AA5-A73A-DD42EA7550B8}" dt="2023-02-17T12:24:51.266" v="7789" actId="1036"/>
        <pc:sldMkLst>
          <pc:docMk/>
          <pc:sldMk cId="778930364" sldId="273"/>
        </pc:sldMkLst>
        <pc:spChg chg="mod">
          <ac:chgData name="Roisin ALLDIS" userId="eefbeff9-fc1a-49e1-84c9-98f3be20a091" providerId="ADAL" clId="{D28DEEF0-A706-4AA5-A73A-DD42EA7550B8}" dt="2023-02-17T12:24:27.332" v="7757" actId="1076"/>
          <ac:spMkLst>
            <pc:docMk/>
            <pc:sldMk cId="778930364" sldId="273"/>
            <ac:spMk id="10" creationId="{F7ACC4C0-60AC-41B5-9F1C-9E72E5384FFD}"/>
          </ac:spMkLst>
        </pc:spChg>
        <pc:spChg chg="mod">
          <ac:chgData name="Roisin ALLDIS" userId="eefbeff9-fc1a-49e1-84c9-98f3be20a091" providerId="ADAL" clId="{D28DEEF0-A706-4AA5-A73A-DD42EA7550B8}" dt="2023-02-17T12:24:23.563" v="7756" actId="1076"/>
          <ac:spMkLst>
            <pc:docMk/>
            <pc:sldMk cId="778930364" sldId="273"/>
            <ac:spMk id="65" creationId="{ACE1E4CA-422D-490C-9ADD-5758479B7543}"/>
          </ac:spMkLst>
        </pc:spChg>
        <pc:picChg chg="mod modCrop">
          <ac:chgData name="Roisin ALLDIS" userId="eefbeff9-fc1a-49e1-84c9-98f3be20a091" providerId="ADAL" clId="{D28DEEF0-A706-4AA5-A73A-DD42EA7550B8}" dt="2023-02-17T12:24:51.266" v="7789" actId="1036"/>
          <ac:picMkLst>
            <pc:docMk/>
            <pc:sldMk cId="778930364" sldId="273"/>
            <ac:picMk id="4" creationId="{C8A4B9C0-EAEB-436C-A5DC-E0F0E21389CC}"/>
          </ac:picMkLst>
        </pc:picChg>
        <pc:picChg chg="mod">
          <ac:chgData name="Roisin ALLDIS" userId="eefbeff9-fc1a-49e1-84c9-98f3be20a091" providerId="ADAL" clId="{D28DEEF0-A706-4AA5-A73A-DD42EA7550B8}" dt="2023-02-17T12:24:42.833" v="7785" actId="1038"/>
          <ac:picMkLst>
            <pc:docMk/>
            <pc:sldMk cId="778930364" sldId="273"/>
            <ac:picMk id="29" creationId="{EF11C1E2-F7F0-4036-A007-A9FE526C2F89}"/>
          </ac:picMkLst>
        </pc:picChg>
        <pc:picChg chg="mod">
          <ac:chgData name="Roisin ALLDIS" userId="eefbeff9-fc1a-49e1-84c9-98f3be20a091" providerId="ADAL" clId="{D28DEEF0-A706-4AA5-A73A-DD42EA7550B8}" dt="2023-02-17T12:24:42.833" v="7785" actId="1038"/>
          <ac:picMkLst>
            <pc:docMk/>
            <pc:sldMk cId="778930364" sldId="273"/>
            <ac:picMk id="33" creationId="{D2E3837B-CF83-4D94-A0B0-41E99E465186}"/>
          </ac:picMkLst>
        </pc:picChg>
        <pc:picChg chg="mod">
          <ac:chgData name="Roisin ALLDIS" userId="eefbeff9-fc1a-49e1-84c9-98f3be20a091" providerId="ADAL" clId="{D28DEEF0-A706-4AA5-A73A-DD42EA7550B8}" dt="2023-02-17T12:24:42.833" v="7785" actId="1038"/>
          <ac:picMkLst>
            <pc:docMk/>
            <pc:sldMk cId="778930364" sldId="273"/>
            <ac:picMk id="34" creationId="{ADDFE769-0FF7-4173-86F8-E0139AA9E1E9}"/>
          </ac:picMkLst>
        </pc:picChg>
        <pc:picChg chg="mod">
          <ac:chgData name="Roisin ALLDIS" userId="eefbeff9-fc1a-49e1-84c9-98f3be20a091" providerId="ADAL" clId="{D28DEEF0-A706-4AA5-A73A-DD42EA7550B8}" dt="2023-02-17T12:24:42.833" v="7785" actId="1038"/>
          <ac:picMkLst>
            <pc:docMk/>
            <pc:sldMk cId="778930364" sldId="273"/>
            <ac:picMk id="35" creationId="{57479CD3-410D-4383-9DF2-A001FA04347E}"/>
          </ac:picMkLst>
        </pc:picChg>
        <pc:picChg chg="mod">
          <ac:chgData name="Roisin ALLDIS" userId="eefbeff9-fc1a-49e1-84c9-98f3be20a091" providerId="ADAL" clId="{D28DEEF0-A706-4AA5-A73A-DD42EA7550B8}" dt="2023-02-17T12:24:42.833" v="7785" actId="1038"/>
          <ac:picMkLst>
            <pc:docMk/>
            <pc:sldMk cId="778930364" sldId="273"/>
            <ac:picMk id="36" creationId="{1789F88D-7DF1-4B07-B2B9-62704B1EE6C9}"/>
          </ac:picMkLst>
        </pc:picChg>
        <pc:picChg chg="mod">
          <ac:chgData name="Roisin ALLDIS" userId="eefbeff9-fc1a-49e1-84c9-98f3be20a091" providerId="ADAL" clId="{D28DEEF0-A706-4AA5-A73A-DD42EA7550B8}" dt="2023-02-17T12:24:42.833" v="7785" actId="1038"/>
          <ac:picMkLst>
            <pc:docMk/>
            <pc:sldMk cId="778930364" sldId="273"/>
            <ac:picMk id="37" creationId="{590FA944-C2E3-4714-B73C-9709F4B7CB86}"/>
          </ac:picMkLst>
        </pc:picChg>
        <pc:picChg chg="mod">
          <ac:chgData name="Roisin ALLDIS" userId="eefbeff9-fc1a-49e1-84c9-98f3be20a091" providerId="ADAL" clId="{D28DEEF0-A706-4AA5-A73A-DD42EA7550B8}" dt="2023-02-17T12:24:42.833" v="7785" actId="1038"/>
          <ac:picMkLst>
            <pc:docMk/>
            <pc:sldMk cId="778930364" sldId="273"/>
            <ac:picMk id="39" creationId="{FEF2EDAB-A5FC-4F9C-828B-091C49636571}"/>
          </ac:picMkLst>
        </pc:picChg>
        <pc:picChg chg="mod">
          <ac:chgData name="Roisin ALLDIS" userId="eefbeff9-fc1a-49e1-84c9-98f3be20a091" providerId="ADAL" clId="{D28DEEF0-A706-4AA5-A73A-DD42EA7550B8}" dt="2023-02-17T12:24:42.833" v="7785" actId="1038"/>
          <ac:picMkLst>
            <pc:docMk/>
            <pc:sldMk cId="778930364" sldId="273"/>
            <ac:picMk id="42" creationId="{2E82F80A-1663-42F4-9362-622BE2B7786E}"/>
          </ac:picMkLst>
        </pc:picChg>
        <pc:picChg chg="mod">
          <ac:chgData name="Roisin ALLDIS" userId="eefbeff9-fc1a-49e1-84c9-98f3be20a091" providerId="ADAL" clId="{D28DEEF0-A706-4AA5-A73A-DD42EA7550B8}" dt="2023-02-17T12:24:42.833" v="7785" actId="1038"/>
          <ac:picMkLst>
            <pc:docMk/>
            <pc:sldMk cId="778930364" sldId="273"/>
            <ac:picMk id="44" creationId="{6829CF8F-2600-4DC7-8642-AC318FA39175}"/>
          </ac:picMkLst>
        </pc:picChg>
        <pc:picChg chg="mod">
          <ac:chgData name="Roisin ALLDIS" userId="eefbeff9-fc1a-49e1-84c9-98f3be20a091" providerId="ADAL" clId="{D28DEEF0-A706-4AA5-A73A-DD42EA7550B8}" dt="2023-02-17T12:24:42.833" v="7785" actId="1038"/>
          <ac:picMkLst>
            <pc:docMk/>
            <pc:sldMk cId="778930364" sldId="273"/>
            <ac:picMk id="45" creationId="{FE467BD1-BBB7-44B6-8F04-D7C6CC83221F}"/>
          </ac:picMkLst>
        </pc:picChg>
        <pc:picChg chg="mod">
          <ac:chgData name="Roisin ALLDIS" userId="eefbeff9-fc1a-49e1-84c9-98f3be20a091" providerId="ADAL" clId="{D28DEEF0-A706-4AA5-A73A-DD42EA7550B8}" dt="2023-02-17T12:24:42.833" v="7785" actId="1038"/>
          <ac:picMkLst>
            <pc:docMk/>
            <pc:sldMk cId="778930364" sldId="273"/>
            <ac:picMk id="46" creationId="{6CA56565-456E-4437-97C5-210D9956A30E}"/>
          </ac:picMkLst>
        </pc:picChg>
        <pc:picChg chg="mod">
          <ac:chgData name="Roisin ALLDIS" userId="eefbeff9-fc1a-49e1-84c9-98f3be20a091" providerId="ADAL" clId="{D28DEEF0-A706-4AA5-A73A-DD42EA7550B8}" dt="2023-02-17T12:24:42.833" v="7785" actId="1038"/>
          <ac:picMkLst>
            <pc:docMk/>
            <pc:sldMk cId="778930364" sldId="273"/>
            <ac:picMk id="47" creationId="{088A10FA-E6F4-4DC8-97F1-19B6D442BBFE}"/>
          </ac:picMkLst>
        </pc:picChg>
        <pc:picChg chg="mod">
          <ac:chgData name="Roisin ALLDIS" userId="eefbeff9-fc1a-49e1-84c9-98f3be20a091" providerId="ADAL" clId="{D28DEEF0-A706-4AA5-A73A-DD42EA7550B8}" dt="2023-02-17T12:24:42.833" v="7785" actId="1038"/>
          <ac:picMkLst>
            <pc:docMk/>
            <pc:sldMk cId="778930364" sldId="273"/>
            <ac:picMk id="49" creationId="{36941BFA-FF76-4252-AA07-87FEAD626182}"/>
          </ac:picMkLst>
        </pc:picChg>
        <pc:picChg chg="mod">
          <ac:chgData name="Roisin ALLDIS" userId="eefbeff9-fc1a-49e1-84c9-98f3be20a091" providerId="ADAL" clId="{D28DEEF0-A706-4AA5-A73A-DD42EA7550B8}" dt="2023-02-17T12:24:42.833" v="7785" actId="1038"/>
          <ac:picMkLst>
            <pc:docMk/>
            <pc:sldMk cId="778930364" sldId="273"/>
            <ac:picMk id="51" creationId="{BB82E548-BC06-4064-8E1C-72521EC9CDF8}"/>
          </ac:picMkLst>
        </pc:picChg>
        <pc:picChg chg="mod">
          <ac:chgData name="Roisin ALLDIS" userId="eefbeff9-fc1a-49e1-84c9-98f3be20a091" providerId="ADAL" clId="{D28DEEF0-A706-4AA5-A73A-DD42EA7550B8}" dt="2023-02-17T12:24:42.833" v="7785" actId="1038"/>
          <ac:picMkLst>
            <pc:docMk/>
            <pc:sldMk cId="778930364" sldId="273"/>
            <ac:picMk id="54" creationId="{79FCC318-FB7A-46EB-B43E-58DC2A0012FF}"/>
          </ac:picMkLst>
        </pc:picChg>
        <pc:picChg chg="mod">
          <ac:chgData name="Roisin ALLDIS" userId="eefbeff9-fc1a-49e1-84c9-98f3be20a091" providerId="ADAL" clId="{D28DEEF0-A706-4AA5-A73A-DD42EA7550B8}" dt="2023-02-17T12:24:45.931" v="7786" actId="1076"/>
          <ac:picMkLst>
            <pc:docMk/>
            <pc:sldMk cId="778930364" sldId="273"/>
            <ac:picMk id="55" creationId="{B0EDB85C-CE4B-4A52-993B-47CAC0074DB2}"/>
          </ac:picMkLst>
        </pc:picChg>
      </pc:sldChg>
      <pc:sldChg chg="modSp mod">
        <pc:chgData name="Roisin ALLDIS" userId="eefbeff9-fc1a-49e1-84c9-98f3be20a091" providerId="ADAL" clId="{D28DEEF0-A706-4AA5-A73A-DD42EA7550B8}" dt="2023-02-17T12:27:28.140" v="7807" actId="1036"/>
        <pc:sldMkLst>
          <pc:docMk/>
          <pc:sldMk cId="2176798568" sldId="274"/>
        </pc:sldMkLst>
        <pc:picChg chg="mod">
          <ac:chgData name="Roisin ALLDIS" userId="eefbeff9-fc1a-49e1-84c9-98f3be20a091" providerId="ADAL" clId="{D28DEEF0-A706-4AA5-A73A-DD42EA7550B8}" dt="2023-02-17T12:27:28.140" v="7807" actId="1036"/>
          <ac:picMkLst>
            <pc:docMk/>
            <pc:sldMk cId="2176798568" sldId="274"/>
            <ac:picMk id="7" creationId="{51976F69-30C0-E2B3-FDA6-15CEE7374476}"/>
          </ac:picMkLst>
        </pc:picChg>
        <pc:picChg chg="mod">
          <ac:chgData name="Roisin ALLDIS" userId="eefbeff9-fc1a-49e1-84c9-98f3be20a091" providerId="ADAL" clId="{D28DEEF0-A706-4AA5-A73A-DD42EA7550B8}" dt="2023-02-17T12:27:28.140" v="7807" actId="1036"/>
          <ac:picMkLst>
            <pc:docMk/>
            <pc:sldMk cId="2176798568" sldId="274"/>
            <ac:picMk id="8" creationId="{94FB227A-3F73-7935-5BD1-4028E1DA872D}"/>
          </ac:picMkLst>
        </pc:picChg>
        <pc:picChg chg="mod">
          <ac:chgData name="Roisin ALLDIS" userId="eefbeff9-fc1a-49e1-84c9-98f3be20a091" providerId="ADAL" clId="{D28DEEF0-A706-4AA5-A73A-DD42EA7550B8}" dt="2023-02-17T12:27:28.140" v="7807" actId="1036"/>
          <ac:picMkLst>
            <pc:docMk/>
            <pc:sldMk cId="2176798568" sldId="274"/>
            <ac:picMk id="9" creationId="{B13D42BC-FE84-9DF1-B2AE-D850073D97F2}"/>
          </ac:picMkLst>
        </pc:picChg>
        <pc:picChg chg="mod">
          <ac:chgData name="Roisin ALLDIS" userId="eefbeff9-fc1a-49e1-84c9-98f3be20a091" providerId="ADAL" clId="{D28DEEF0-A706-4AA5-A73A-DD42EA7550B8}" dt="2023-02-17T12:27:28.140" v="7807" actId="1036"/>
          <ac:picMkLst>
            <pc:docMk/>
            <pc:sldMk cId="2176798568" sldId="274"/>
            <ac:picMk id="10" creationId="{0076147A-2CAB-6943-DC41-3D985DE94FB5}"/>
          </ac:picMkLst>
        </pc:picChg>
        <pc:picChg chg="mod">
          <ac:chgData name="Roisin ALLDIS" userId="eefbeff9-fc1a-49e1-84c9-98f3be20a091" providerId="ADAL" clId="{D28DEEF0-A706-4AA5-A73A-DD42EA7550B8}" dt="2023-02-17T12:27:28.140" v="7807" actId="1036"/>
          <ac:picMkLst>
            <pc:docMk/>
            <pc:sldMk cId="2176798568" sldId="274"/>
            <ac:picMk id="11" creationId="{6764BCFB-A57A-CB1C-E678-D4BFB048086B}"/>
          </ac:picMkLst>
        </pc:picChg>
        <pc:picChg chg="mod">
          <ac:chgData name="Roisin ALLDIS" userId="eefbeff9-fc1a-49e1-84c9-98f3be20a091" providerId="ADAL" clId="{D28DEEF0-A706-4AA5-A73A-DD42EA7550B8}" dt="2023-02-17T12:27:28.140" v="7807" actId="1036"/>
          <ac:picMkLst>
            <pc:docMk/>
            <pc:sldMk cId="2176798568" sldId="274"/>
            <ac:picMk id="12" creationId="{9E013586-3522-FD92-E805-8A67A89F8279}"/>
          </ac:picMkLst>
        </pc:picChg>
      </pc:sldChg>
      <pc:sldChg chg="delSp modSp add mod">
        <pc:chgData name="Roisin ALLDIS" userId="eefbeff9-fc1a-49e1-84c9-98f3be20a091" providerId="ADAL" clId="{D28DEEF0-A706-4AA5-A73A-DD42EA7550B8}" dt="2023-02-16T16:42:57.483" v="239" actId="20577"/>
        <pc:sldMkLst>
          <pc:docMk/>
          <pc:sldMk cId="2193938741" sldId="274"/>
        </pc:sldMkLst>
        <pc:spChg chg="mod">
          <ac:chgData name="Roisin ALLDIS" userId="eefbeff9-fc1a-49e1-84c9-98f3be20a091" providerId="ADAL" clId="{D28DEEF0-A706-4AA5-A73A-DD42EA7550B8}" dt="2023-02-16T16:42:57.483" v="239" actId="20577"/>
          <ac:spMkLst>
            <pc:docMk/>
            <pc:sldMk cId="2193938741" sldId="274"/>
            <ac:spMk id="8" creationId="{FA897014-5088-99A6-42F8-011C74233FB9}"/>
          </ac:spMkLst>
        </pc:spChg>
        <pc:spChg chg="mod">
          <ac:chgData name="Roisin ALLDIS" userId="eefbeff9-fc1a-49e1-84c9-98f3be20a091" providerId="ADAL" clId="{D28DEEF0-A706-4AA5-A73A-DD42EA7550B8}" dt="2023-02-16T16:41:54.509" v="94" actId="20577"/>
          <ac:spMkLst>
            <pc:docMk/>
            <pc:sldMk cId="2193938741" sldId="274"/>
            <ac:spMk id="10" creationId="{F7ACC4C0-60AC-41B5-9F1C-9E72E5384FFD}"/>
          </ac:spMkLst>
        </pc:spChg>
        <pc:spChg chg="mod">
          <ac:chgData name="Roisin ALLDIS" userId="eefbeff9-fc1a-49e1-84c9-98f3be20a091" providerId="ADAL" clId="{D28DEEF0-A706-4AA5-A73A-DD42EA7550B8}" dt="2023-02-16T16:41:48.086" v="88" actId="1076"/>
          <ac:spMkLst>
            <pc:docMk/>
            <pc:sldMk cId="2193938741" sldId="274"/>
            <ac:spMk id="12" creationId="{97F8919B-AE1D-EA85-B916-6DD1314DFFFB}"/>
          </ac:spMkLst>
        </pc:spChg>
        <pc:spChg chg="del mod">
          <ac:chgData name="Roisin ALLDIS" userId="eefbeff9-fc1a-49e1-84c9-98f3be20a091" providerId="ADAL" clId="{D28DEEF0-A706-4AA5-A73A-DD42EA7550B8}" dt="2023-02-16T16:41:32.769" v="82" actId="478"/>
          <ac:spMkLst>
            <pc:docMk/>
            <pc:sldMk cId="2193938741" sldId="274"/>
            <ac:spMk id="13" creationId="{BD8AB460-8F87-70BB-10C2-E85857689C0F}"/>
          </ac:spMkLst>
        </pc:spChg>
      </pc:sldChg>
      <pc:sldChg chg="modSp mod addCm modCm">
        <pc:chgData name="Roisin ALLDIS" userId="eefbeff9-fc1a-49e1-84c9-98f3be20a091" providerId="ADAL" clId="{D28DEEF0-A706-4AA5-A73A-DD42EA7550B8}" dt="2023-02-16T18:26:11.937" v="7704" actId="5793"/>
        <pc:sldMkLst>
          <pc:docMk/>
          <pc:sldMk cId="2382230818" sldId="3911"/>
        </pc:sldMkLst>
        <pc:spChg chg="mod">
          <ac:chgData name="Roisin ALLDIS" userId="eefbeff9-fc1a-49e1-84c9-98f3be20a091" providerId="ADAL" clId="{D28DEEF0-A706-4AA5-A73A-DD42EA7550B8}" dt="2023-02-16T18:26:11.937" v="7704" actId="5793"/>
          <ac:spMkLst>
            <pc:docMk/>
            <pc:sldMk cId="2382230818" sldId="3911"/>
            <ac:spMk id="5" creationId="{E9E57B29-9F64-444C-9928-0B5E407037CC}"/>
          </ac:spMkLst>
        </pc:spChg>
        <pc:spChg chg="mod">
          <ac:chgData name="Roisin ALLDIS" userId="eefbeff9-fc1a-49e1-84c9-98f3be20a091" providerId="ADAL" clId="{D28DEEF0-A706-4AA5-A73A-DD42EA7550B8}" dt="2023-02-16T18:25:43.785" v="7695" actId="21"/>
          <ac:spMkLst>
            <pc:docMk/>
            <pc:sldMk cId="2382230818" sldId="3911"/>
            <ac:spMk id="6" creationId="{1653C04D-7970-4C15-B6F0-5024B097E7F5}"/>
          </ac:spMkLst>
        </pc:spChg>
        <pc:spChg chg="mod">
          <ac:chgData name="Roisin ALLDIS" userId="eefbeff9-fc1a-49e1-84c9-98f3be20a091" providerId="ADAL" clId="{D28DEEF0-A706-4AA5-A73A-DD42EA7550B8}" dt="2023-02-16T18:26:08.339" v="7701" actId="1076"/>
          <ac:spMkLst>
            <pc:docMk/>
            <pc:sldMk cId="2382230818" sldId="3911"/>
            <ac:spMk id="8" creationId="{63DD5DAA-67C0-2924-07E3-CC35DE2633E7}"/>
          </ac:spMkLst>
        </pc:spChg>
      </pc:sldChg>
      <pc:sldChg chg="modSp mod">
        <pc:chgData name="Roisin ALLDIS" userId="eefbeff9-fc1a-49e1-84c9-98f3be20a091" providerId="ADAL" clId="{D28DEEF0-A706-4AA5-A73A-DD42EA7550B8}" dt="2023-02-16T17:40:47.061" v="3506" actId="1076"/>
        <pc:sldMkLst>
          <pc:docMk/>
          <pc:sldMk cId="1104998244" sldId="3913"/>
        </pc:sldMkLst>
        <pc:spChg chg="mod">
          <ac:chgData name="Roisin ALLDIS" userId="eefbeff9-fc1a-49e1-84c9-98f3be20a091" providerId="ADAL" clId="{D28DEEF0-A706-4AA5-A73A-DD42EA7550B8}" dt="2023-02-16T16:39:31.788" v="37" actId="20577"/>
          <ac:spMkLst>
            <pc:docMk/>
            <pc:sldMk cId="1104998244" sldId="3913"/>
            <ac:spMk id="31" creationId="{30B3AE40-8D60-4C18-9165-AF063DAEF61D}"/>
          </ac:spMkLst>
        </pc:spChg>
        <pc:spChg chg="mod">
          <ac:chgData name="Roisin ALLDIS" userId="eefbeff9-fc1a-49e1-84c9-98f3be20a091" providerId="ADAL" clId="{D28DEEF0-A706-4AA5-A73A-DD42EA7550B8}" dt="2023-02-16T17:40:47.061" v="3506" actId="1076"/>
          <ac:spMkLst>
            <pc:docMk/>
            <pc:sldMk cId="1104998244" sldId="3913"/>
            <ac:spMk id="38" creationId="{539C32FE-E7BE-46FA-9E26-C6E9C9EF9BFA}"/>
          </ac:spMkLst>
        </pc:spChg>
      </pc:sldChg>
      <pc:sldChg chg="addSp delSp modSp mod addCm delCm modNotesTx">
        <pc:chgData name="Roisin ALLDIS" userId="eefbeff9-fc1a-49e1-84c9-98f3be20a091" providerId="ADAL" clId="{D28DEEF0-A706-4AA5-A73A-DD42EA7550B8}" dt="2023-02-16T18:01:01.229" v="4966" actId="1076"/>
        <pc:sldMkLst>
          <pc:docMk/>
          <pc:sldMk cId="2514569244" sldId="3914"/>
        </pc:sldMkLst>
        <pc:spChg chg="add del mod">
          <ac:chgData name="Roisin ALLDIS" userId="eefbeff9-fc1a-49e1-84c9-98f3be20a091" providerId="ADAL" clId="{D28DEEF0-A706-4AA5-A73A-DD42EA7550B8}" dt="2023-02-16T17:26:06.770" v="3440" actId="478"/>
          <ac:spMkLst>
            <pc:docMk/>
            <pc:sldMk cId="2514569244" sldId="3914"/>
            <ac:spMk id="5" creationId="{4C23FB97-B7C9-3397-DD47-01E1EE8ED7D0}"/>
          </ac:spMkLst>
        </pc:spChg>
        <pc:spChg chg="add mod">
          <ac:chgData name="Roisin ALLDIS" userId="eefbeff9-fc1a-49e1-84c9-98f3be20a091" providerId="ADAL" clId="{D28DEEF0-A706-4AA5-A73A-DD42EA7550B8}" dt="2023-02-16T17:46:17.338" v="3653" actId="1076"/>
          <ac:spMkLst>
            <pc:docMk/>
            <pc:sldMk cId="2514569244" sldId="3914"/>
            <ac:spMk id="6" creationId="{C36C2343-4C8A-2794-3126-15A09EFDDFC5}"/>
          </ac:spMkLst>
        </pc:spChg>
        <pc:spChg chg="add mod">
          <ac:chgData name="Roisin ALLDIS" userId="eefbeff9-fc1a-49e1-84c9-98f3be20a091" providerId="ADAL" clId="{D28DEEF0-A706-4AA5-A73A-DD42EA7550B8}" dt="2023-02-16T18:00:55.159" v="4962" actId="1076"/>
          <ac:spMkLst>
            <pc:docMk/>
            <pc:sldMk cId="2514569244" sldId="3914"/>
            <ac:spMk id="8" creationId="{9C765550-9172-1C16-D9F4-53E319082362}"/>
          </ac:spMkLst>
        </pc:spChg>
        <pc:spChg chg="mod">
          <ac:chgData name="Roisin ALLDIS" userId="eefbeff9-fc1a-49e1-84c9-98f3be20a091" providerId="ADAL" clId="{D28DEEF0-A706-4AA5-A73A-DD42EA7550B8}" dt="2023-02-16T17:19:33.332" v="2888" actId="1076"/>
          <ac:spMkLst>
            <pc:docMk/>
            <pc:sldMk cId="2514569244" sldId="3914"/>
            <ac:spMk id="11" creationId="{E773C914-4E06-47BF-B72C-FE0B7DF0CA01}"/>
          </ac:spMkLst>
        </pc:spChg>
        <pc:spChg chg="del mod">
          <ac:chgData name="Roisin ALLDIS" userId="eefbeff9-fc1a-49e1-84c9-98f3be20a091" providerId="ADAL" clId="{D28DEEF0-A706-4AA5-A73A-DD42EA7550B8}" dt="2023-02-16T17:45:33.731" v="3582"/>
          <ac:spMkLst>
            <pc:docMk/>
            <pc:sldMk cId="2514569244" sldId="3914"/>
            <ac:spMk id="12" creationId="{8FDDF14E-F35A-4AE1-8C83-5D9368EB296D}"/>
          </ac:spMkLst>
        </pc:spChg>
        <pc:spChg chg="mod">
          <ac:chgData name="Roisin ALLDIS" userId="eefbeff9-fc1a-49e1-84c9-98f3be20a091" providerId="ADAL" clId="{D28DEEF0-A706-4AA5-A73A-DD42EA7550B8}" dt="2023-02-16T17:46:40.236" v="3664" actId="404"/>
          <ac:spMkLst>
            <pc:docMk/>
            <pc:sldMk cId="2514569244" sldId="3914"/>
            <ac:spMk id="13" creationId="{F425CE5B-EC79-43F7-A901-3F49CD6A8E95}"/>
          </ac:spMkLst>
        </pc:spChg>
        <pc:spChg chg="mod">
          <ac:chgData name="Roisin ALLDIS" userId="eefbeff9-fc1a-49e1-84c9-98f3be20a091" providerId="ADAL" clId="{D28DEEF0-A706-4AA5-A73A-DD42EA7550B8}" dt="2023-02-16T17:46:14.167" v="3652" actId="1076"/>
          <ac:spMkLst>
            <pc:docMk/>
            <pc:sldMk cId="2514569244" sldId="3914"/>
            <ac:spMk id="14" creationId="{BE501228-A70D-4F9C-820C-28BC0DB36DE9}"/>
          </ac:spMkLst>
        </pc:spChg>
        <pc:picChg chg="add del mod">
          <ac:chgData name="Roisin ALLDIS" userId="eefbeff9-fc1a-49e1-84c9-98f3be20a091" providerId="ADAL" clId="{D28DEEF0-A706-4AA5-A73A-DD42EA7550B8}" dt="2023-02-16T17:31:31.702" v="3477" actId="478"/>
          <ac:picMkLst>
            <pc:docMk/>
            <pc:sldMk cId="2514569244" sldId="3914"/>
            <ac:picMk id="3" creationId="{4A205375-7E34-A905-EADD-F3364EB6DEC3}"/>
          </ac:picMkLst>
        </pc:picChg>
        <pc:picChg chg="add mod">
          <ac:chgData name="Roisin ALLDIS" userId="eefbeff9-fc1a-49e1-84c9-98f3be20a091" providerId="ADAL" clId="{D28DEEF0-A706-4AA5-A73A-DD42EA7550B8}" dt="2023-02-16T18:00:57.518" v="4964" actId="1076"/>
          <ac:picMkLst>
            <pc:docMk/>
            <pc:sldMk cId="2514569244" sldId="3914"/>
            <ac:picMk id="15" creationId="{FAF555D7-05F6-F3BF-2083-4470FE0CC632}"/>
          </ac:picMkLst>
        </pc:picChg>
        <pc:picChg chg="mod">
          <ac:chgData name="Roisin ALLDIS" userId="eefbeff9-fc1a-49e1-84c9-98f3be20a091" providerId="ADAL" clId="{D28DEEF0-A706-4AA5-A73A-DD42EA7550B8}" dt="2023-02-16T17:23:20.496" v="2918" actId="1076"/>
          <ac:picMkLst>
            <pc:docMk/>
            <pc:sldMk cId="2514569244" sldId="3914"/>
            <ac:picMk id="21" creationId="{9CCBBE52-C742-4622-B3F9-614A30AF1891}"/>
          </ac:picMkLst>
        </pc:picChg>
        <pc:picChg chg="add mod">
          <ac:chgData name="Roisin ALLDIS" userId="eefbeff9-fc1a-49e1-84c9-98f3be20a091" providerId="ADAL" clId="{D28DEEF0-A706-4AA5-A73A-DD42EA7550B8}" dt="2023-02-16T17:44:21.254" v="3558" actId="1076"/>
          <ac:picMkLst>
            <pc:docMk/>
            <pc:sldMk cId="2514569244" sldId="3914"/>
            <ac:picMk id="1026" creationId="{51102AF5-5F0A-919A-03F9-100B6D2909B7}"/>
          </ac:picMkLst>
        </pc:picChg>
        <pc:picChg chg="add mod">
          <ac:chgData name="Roisin ALLDIS" userId="eefbeff9-fc1a-49e1-84c9-98f3be20a091" providerId="ADAL" clId="{D28DEEF0-A706-4AA5-A73A-DD42EA7550B8}" dt="2023-02-16T17:44:27.003" v="3562" actId="1076"/>
          <ac:picMkLst>
            <pc:docMk/>
            <pc:sldMk cId="2514569244" sldId="3914"/>
            <ac:picMk id="1028" creationId="{AA45DB37-7AEA-52E8-0B04-0095CA802149}"/>
          </ac:picMkLst>
        </pc:picChg>
        <pc:picChg chg="add mod">
          <ac:chgData name="Roisin ALLDIS" userId="eefbeff9-fc1a-49e1-84c9-98f3be20a091" providerId="ADAL" clId="{D28DEEF0-A706-4AA5-A73A-DD42EA7550B8}" dt="2023-02-16T18:01:01.229" v="4966" actId="1076"/>
          <ac:picMkLst>
            <pc:docMk/>
            <pc:sldMk cId="2514569244" sldId="3914"/>
            <ac:picMk id="1030" creationId="{6CF0CD6E-098C-0C08-30F3-D97AF563FDFD}"/>
          </ac:picMkLst>
        </pc:picChg>
        <pc:picChg chg="add del mod">
          <ac:chgData name="Roisin ALLDIS" userId="eefbeff9-fc1a-49e1-84c9-98f3be20a091" providerId="ADAL" clId="{D28DEEF0-A706-4AA5-A73A-DD42EA7550B8}" dt="2023-02-16T17:31:32.516" v="3478" actId="478"/>
          <ac:picMkLst>
            <pc:docMk/>
            <pc:sldMk cId="2514569244" sldId="3914"/>
            <ac:picMk id="1032" creationId="{D5EB3C6D-3A34-4252-B750-C07F34C7C8C6}"/>
          </ac:picMkLst>
        </pc:picChg>
        <pc:picChg chg="add mod">
          <ac:chgData name="Roisin ALLDIS" userId="eefbeff9-fc1a-49e1-84c9-98f3be20a091" providerId="ADAL" clId="{D28DEEF0-A706-4AA5-A73A-DD42EA7550B8}" dt="2023-02-16T18:00:58.482" v="4965" actId="1076"/>
          <ac:picMkLst>
            <pc:docMk/>
            <pc:sldMk cId="2514569244" sldId="3914"/>
            <ac:picMk id="1034" creationId="{5F039C99-A297-493C-0DDC-908508954D4C}"/>
          </ac:picMkLst>
        </pc:picChg>
        <pc:picChg chg="add mod">
          <ac:chgData name="Roisin ALLDIS" userId="eefbeff9-fc1a-49e1-84c9-98f3be20a091" providerId="ADAL" clId="{D28DEEF0-A706-4AA5-A73A-DD42EA7550B8}" dt="2023-02-16T18:00:56.767" v="4963" actId="1076"/>
          <ac:picMkLst>
            <pc:docMk/>
            <pc:sldMk cId="2514569244" sldId="3914"/>
            <ac:picMk id="1036" creationId="{2F169F8F-A81F-AFE7-827C-0E49176D7D24}"/>
          </ac:picMkLst>
        </pc:picChg>
      </pc:sldChg>
      <pc:sldChg chg="addSp delSp modSp add mod addCm">
        <pc:chgData name="Roisin ALLDIS" userId="eefbeff9-fc1a-49e1-84c9-98f3be20a091" providerId="ADAL" clId="{D28DEEF0-A706-4AA5-A73A-DD42EA7550B8}" dt="2023-02-16T18:27:18.661" v="7752" actId="1076"/>
        <pc:sldMkLst>
          <pc:docMk/>
          <pc:sldMk cId="782410312" sldId="3915"/>
        </pc:sldMkLst>
        <pc:spChg chg="add mod ord">
          <ac:chgData name="Roisin ALLDIS" userId="eefbeff9-fc1a-49e1-84c9-98f3be20a091" providerId="ADAL" clId="{D28DEEF0-A706-4AA5-A73A-DD42EA7550B8}" dt="2023-02-16T18:27:18.661" v="7752" actId="1076"/>
          <ac:spMkLst>
            <pc:docMk/>
            <pc:sldMk cId="782410312" sldId="3915"/>
            <ac:spMk id="4" creationId="{6BC075EB-C629-C5D2-838B-CBABD62F178F}"/>
          </ac:spMkLst>
        </pc:spChg>
        <pc:spChg chg="mod">
          <ac:chgData name="Roisin ALLDIS" userId="eefbeff9-fc1a-49e1-84c9-98f3be20a091" providerId="ADAL" clId="{D28DEEF0-A706-4AA5-A73A-DD42EA7550B8}" dt="2023-02-16T18:02:39.649" v="4997" actId="1037"/>
          <ac:spMkLst>
            <pc:docMk/>
            <pc:sldMk cId="782410312" sldId="3915"/>
            <ac:spMk id="10" creationId="{F7ACC4C0-60AC-41B5-9F1C-9E72E5384FFD}"/>
          </ac:spMkLst>
        </pc:spChg>
        <pc:spChg chg="mod ord">
          <ac:chgData name="Roisin ALLDIS" userId="eefbeff9-fc1a-49e1-84c9-98f3be20a091" providerId="ADAL" clId="{D28DEEF0-A706-4AA5-A73A-DD42EA7550B8}" dt="2023-02-16T18:03:43.878" v="5142" actId="1076"/>
          <ac:spMkLst>
            <pc:docMk/>
            <pc:sldMk cId="782410312" sldId="3915"/>
            <ac:spMk id="16" creationId="{C25D678B-5412-4E29-97E6-34BB35308815}"/>
          </ac:spMkLst>
        </pc:spChg>
        <pc:spChg chg="del">
          <ac:chgData name="Roisin ALLDIS" userId="eefbeff9-fc1a-49e1-84c9-98f3be20a091" providerId="ADAL" clId="{D28DEEF0-A706-4AA5-A73A-DD42EA7550B8}" dt="2023-02-16T17:50:52.069" v="3784" actId="478"/>
          <ac:spMkLst>
            <pc:docMk/>
            <pc:sldMk cId="782410312" sldId="3915"/>
            <ac:spMk id="24" creationId="{5A8D1F59-E844-20CE-9254-A0C2D4619391}"/>
          </ac:spMkLst>
        </pc:spChg>
      </pc:sldChg>
      <pc:sldChg chg="addSp delSp modSp add mod addCm">
        <pc:chgData name="Roisin ALLDIS" userId="eefbeff9-fc1a-49e1-84c9-98f3be20a091" providerId="ADAL" clId="{D28DEEF0-A706-4AA5-A73A-DD42EA7550B8}" dt="2023-02-17T12:29:07.174" v="7824" actId="20577"/>
        <pc:sldMkLst>
          <pc:docMk/>
          <pc:sldMk cId="1405767556" sldId="3916"/>
        </pc:sldMkLst>
        <pc:spChg chg="add mod">
          <ac:chgData name="Roisin ALLDIS" userId="eefbeff9-fc1a-49e1-84c9-98f3be20a091" providerId="ADAL" clId="{D28DEEF0-A706-4AA5-A73A-DD42EA7550B8}" dt="2023-02-16T17:05:00.195" v="2214" actId="1037"/>
          <ac:spMkLst>
            <pc:docMk/>
            <pc:sldMk cId="1405767556" sldId="3916"/>
            <ac:spMk id="2" creationId="{EB1CBCFB-6BA2-5B3C-65F8-700D20755A09}"/>
          </ac:spMkLst>
        </pc:spChg>
        <pc:spChg chg="add mod">
          <ac:chgData name="Roisin ALLDIS" userId="eefbeff9-fc1a-49e1-84c9-98f3be20a091" providerId="ADAL" clId="{D28DEEF0-A706-4AA5-A73A-DD42EA7550B8}" dt="2023-02-16T17:05:00.195" v="2214" actId="1037"/>
          <ac:spMkLst>
            <pc:docMk/>
            <pc:sldMk cId="1405767556" sldId="3916"/>
            <ac:spMk id="3" creationId="{53C1751C-0F20-7C36-AC00-C9297B2D15EC}"/>
          </ac:spMkLst>
        </pc:spChg>
        <pc:spChg chg="add mod">
          <ac:chgData name="Roisin ALLDIS" userId="eefbeff9-fc1a-49e1-84c9-98f3be20a091" providerId="ADAL" clId="{D28DEEF0-A706-4AA5-A73A-DD42EA7550B8}" dt="2023-02-16T17:08:38.655" v="2290" actId="20577"/>
          <ac:spMkLst>
            <pc:docMk/>
            <pc:sldMk cId="1405767556" sldId="3916"/>
            <ac:spMk id="4" creationId="{9395B3FA-5FC1-9E4D-8313-45BB169C5E35}"/>
          </ac:spMkLst>
        </pc:spChg>
        <pc:spChg chg="add del mod">
          <ac:chgData name="Roisin ALLDIS" userId="eefbeff9-fc1a-49e1-84c9-98f3be20a091" providerId="ADAL" clId="{D28DEEF0-A706-4AA5-A73A-DD42EA7550B8}" dt="2023-02-16T16:57:11.269" v="1442" actId="478"/>
          <ac:spMkLst>
            <pc:docMk/>
            <pc:sldMk cId="1405767556" sldId="3916"/>
            <ac:spMk id="5" creationId="{9666B9D8-DCBE-F9F6-2600-67E1EC298E80}"/>
          </ac:spMkLst>
        </pc:spChg>
        <pc:spChg chg="add mod">
          <ac:chgData name="Roisin ALLDIS" userId="eefbeff9-fc1a-49e1-84c9-98f3be20a091" providerId="ADAL" clId="{D28DEEF0-A706-4AA5-A73A-DD42EA7550B8}" dt="2023-02-16T17:47:46.106" v="3667" actId="20577"/>
          <ac:spMkLst>
            <pc:docMk/>
            <pc:sldMk cId="1405767556" sldId="3916"/>
            <ac:spMk id="6" creationId="{9953BD94-5D12-FA9B-C974-E1C2530CDCE1}"/>
          </ac:spMkLst>
        </pc:spChg>
        <pc:spChg chg="add mod">
          <ac:chgData name="Roisin ALLDIS" userId="eefbeff9-fc1a-49e1-84c9-98f3be20a091" providerId="ADAL" clId="{D28DEEF0-A706-4AA5-A73A-DD42EA7550B8}" dt="2023-02-16T17:05:00.195" v="2214" actId="1037"/>
          <ac:spMkLst>
            <pc:docMk/>
            <pc:sldMk cId="1405767556" sldId="3916"/>
            <ac:spMk id="7" creationId="{BCC03C3D-8832-8372-3FE8-35D7FB715A97}"/>
          </ac:spMkLst>
        </pc:spChg>
        <pc:spChg chg="del mod">
          <ac:chgData name="Roisin ALLDIS" userId="eefbeff9-fc1a-49e1-84c9-98f3be20a091" providerId="ADAL" clId="{D28DEEF0-A706-4AA5-A73A-DD42EA7550B8}" dt="2023-02-16T16:43:34.048" v="293" actId="478"/>
          <ac:spMkLst>
            <pc:docMk/>
            <pc:sldMk cId="1405767556" sldId="3916"/>
            <ac:spMk id="8" creationId="{FA897014-5088-99A6-42F8-011C74233FB9}"/>
          </ac:spMkLst>
        </pc:spChg>
        <pc:spChg chg="add del mod">
          <ac:chgData name="Roisin ALLDIS" userId="eefbeff9-fc1a-49e1-84c9-98f3be20a091" providerId="ADAL" clId="{D28DEEF0-A706-4AA5-A73A-DD42EA7550B8}" dt="2023-02-16T16:55:27.499" v="1391" actId="478"/>
          <ac:spMkLst>
            <pc:docMk/>
            <pc:sldMk cId="1405767556" sldId="3916"/>
            <ac:spMk id="9" creationId="{42F654AC-1373-3F80-1242-13A431A5771A}"/>
          </ac:spMkLst>
        </pc:spChg>
        <pc:spChg chg="mod">
          <ac:chgData name="Roisin ALLDIS" userId="eefbeff9-fc1a-49e1-84c9-98f3be20a091" providerId="ADAL" clId="{D28DEEF0-A706-4AA5-A73A-DD42EA7550B8}" dt="2023-02-17T12:29:07.174" v="7824" actId="20577"/>
          <ac:spMkLst>
            <pc:docMk/>
            <pc:sldMk cId="1405767556" sldId="3916"/>
            <ac:spMk id="10" creationId="{F7ACC4C0-60AC-41B5-9F1C-9E72E5384FFD}"/>
          </ac:spMkLst>
        </pc:spChg>
        <pc:spChg chg="del mod">
          <ac:chgData name="Roisin ALLDIS" userId="eefbeff9-fc1a-49e1-84c9-98f3be20a091" providerId="ADAL" clId="{D28DEEF0-A706-4AA5-A73A-DD42EA7550B8}" dt="2023-02-16T16:56:33.658" v="1431" actId="478"/>
          <ac:spMkLst>
            <pc:docMk/>
            <pc:sldMk cId="1405767556" sldId="3916"/>
            <ac:spMk id="11" creationId="{E773C914-4E06-47BF-B72C-FE0B7DF0CA01}"/>
          </ac:spMkLst>
        </pc:spChg>
        <pc:spChg chg="mod">
          <ac:chgData name="Roisin ALLDIS" userId="eefbeff9-fc1a-49e1-84c9-98f3be20a091" providerId="ADAL" clId="{D28DEEF0-A706-4AA5-A73A-DD42EA7550B8}" dt="2023-02-16T17:05:00.195" v="2214" actId="1037"/>
          <ac:spMkLst>
            <pc:docMk/>
            <pc:sldMk cId="1405767556" sldId="3916"/>
            <ac:spMk id="12" creationId="{97F8919B-AE1D-EA85-B916-6DD1314DFFFB}"/>
          </ac:spMkLst>
        </pc:spChg>
        <pc:spChg chg="add mod">
          <ac:chgData name="Roisin ALLDIS" userId="eefbeff9-fc1a-49e1-84c9-98f3be20a091" providerId="ADAL" clId="{D28DEEF0-A706-4AA5-A73A-DD42EA7550B8}" dt="2023-02-16T17:05:00.195" v="2214" actId="1037"/>
          <ac:spMkLst>
            <pc:docMk/>
            <pc:sldMk cId="1405767556" sldId="3916"/>
            <ac:spMk id="13" creationId="{3F7F600F-9F41-9108-471F-03A5170C30E3}"/>
          </ac:spMkLst>
        </pc:spChg>
        <pc:spChg chg="add del mod">
          <ac:chgData name="Roisin ALLDIS" userId="eefbeff9-fc1a-49e1-84c9-98f3be20a091" providerId="ADAL" clId="{D28DEEF0-A706-4AA5-A73A-DD42EA7550B8}" dt="2023-02-16T16:49:43.133" v="1133" actId="478"/>
          <ac:spMkLst>
            <pc:docMk/>
            <pc:sldMk cId="1405767556" sldId="3916"/>
            <ac:spMk id="14" creationId="{A5580A49-348C-3440-D09B-4BEB4F85C6C7}"/>
          </ac:spMkLst>
        </pc:spChg>
        <pc:spChg chg="add del mod">
          <ac:chgData name="Roisin ALLDIS" userId="eefbeff9-fc1a-49e1-84c9-98f3be20a091" providerId="ADAL" clId="{D28DEEF0-A706-4AA5-A73A-DD42EA7550B8}" dt="2023-02-16T16:56:31.521" v="1430" actId="478"/>
          <ac:spMkLst>
            <pc:docMk/>
            <pc:sldMk cId="1405767556" sldId="3916"/>
            <ac:spMk id="16" creationId="{4E5783BA-DEDB-9A76-B323-0451703893E5}"/>
          </ac:spMkLst>
        </pc:spChg>
        <pc:spChg chg="add mod ord">
          <ac:chgData name="Roisin ALLDIS" userId="eefbeff9-fc1a-49e1-84c9-98f3be20a091" providerId="ADAL" clId="{D28DEEF0-A706-4AA5-A73A-DD42EA7550B8}" dt="2023-02-16T17:12:18.877" v="2516" actId="166"/>
          <ac:spMkLst>
            <pc:docMk/>
            <pc:sldMk cId="1405767556" sldId="3916"/>
            <ac:spMk id="17" creationId="{CD74D202-D76A-7D24-41D0-A7ECDCE95E1A}"/>
          </ac:spMkLst>
        </pc:spChg>
        <pc:spChg chg="add mod">
          <ac:chgData name="Roisin ALLDIS" userId="eefbeff9-fc1a-49e1-84c9-98f3be20a091" providerId="ADAL" clId="{D28DEEF0-A706-4AA5-A73A-DD42EA7550B8}" dt="2023-02-16T17:05:00.195" v="2214" actId="1037"/>
          <ac:spMkLst>
            <pc:docMk/>
            <pc:sldMk cId="1405767556" sldId="3916"/>
            <ac:spMk id="18" creationId="{1BBABE06-91CC-595D-0C32-A3C21FCDD2B3}"/>
          </ac:spMkLst>
        </pc:spChg>
        <pc:spChg chg="add mod">
          <ac:chgData name="Roisin ALLDIS" userId="eefbeff9-fc1a-49e1-84c9-98f3be20a091" providerId="ADAL" clId="{D28DEEF0-A706-4AA5-A73A-DD42EA7550B8}" dt="2023-02-16T17:05:14.946" v="2215" actId="1076"/>
          <ac:spMkLst>
            <pc:docMk/>
            <pc:sldMk cId="1405767556" sldId="3916"/>
            <ac:spMk id="19" creationId="{4300049B-42EA-6ED9-1CDA-61EB29473A3D}"/>
          </ac:spMkLst>
        </pc:spChg>
        <pc:spChg chg="add mod">
          <ac:chgData name="Roisin ALLDIS" userId="eefbeff9-fc1a-49e1-84c9-98f3be20a091" providerId="ADAL" clId="{D28DEEF0-A706-4AA5-A73A-DD42EA7550B8}" dt="2023-02-16T17:05:00.195" v="2214" actId="1037"/>
          <ac:spMkLst>
            <pc:docMk/>
            <pc:sldMk cId="1405767556" sldId="3916"/>
            <ac:spMk id="23" creationId="{97772808-32B3-0D8C-36EF-817681CCBCE7}"/>
          </ac:spMkLst>
        </pc:spChg>
        <pc:spChg chg="add mod">
          <ac:chgData name="Roisin ALLDIS" userId="eefbeff9-fc1a-49e1-84c9-98f3be20a091" providerId="ADAL" clId="{D28DEEF0-A706-4AA5-A73A-DD42EA7550B8}" dt="2023-02-16T17:05:00.195" v="2214" actId="1037"/>
          <ac:spMkLst>
            <pc:docMk/>
            <pc:sldMk cId="1405767556" sldId="3916"/>
            <ac:spMk id="24" creationId="{E81B8479-966C-EC7C-94EB-93105FE9203C}"/>
          </ac:spMkLst>
        </pc:spChg>
        <pc:spChg chg="add mod">
          <ac:chgData name="Roisin ALLDIS" userId="eefbeff9-fc1a-49e1-84c9-98f3be20a091" providerId="ADAL" clId="{D28DEEF0-A706-4AA5-A73A-DD42EA7550B8}" dt="2023-02-16T17:05:00.195" v="2214" actId="1037"/>
          <ac:spMkLst>
            <pc:docMk/>
            <pc:sldMk cId="1405767556" sldId="3916"/>
            <ac:spMk id="25" creationId="{BEAC9566-5E48-F065-E4B4-E5F28C7268FA}"/>
          </ac:spMkLst>
        </pc:spChg>
        <pc:spChg chg="add mod">
          <ac:chgData name="Roisin ALLDIS" userId="eefbeff9-fc1a-49e1-84c9-98f3be20a091" providerId="ADAL" clId="{D28DEEF0-A706-4AA5-A73A-DD42EA7550B8}" dt="2023-02-16T17:05:00.195" v="2214" actId="1037"/>
          <ac:spMkLst>
            <pc:docMk/>
            <pc:sldMk cId="1405767556" sldId="3916"/>
            <ac:spMk id="26" creationId="{6A07B162-84B1-C443-49E6-57765F34E34C}"/>
          </ac:spMkLst>
        </pc:spChg>
        <pc:spChg chg="add mod">
          <ac:chgData name="Roisin ALLDIS" userId="eefbeff9-fc1a-49e1-84c9-98f3be20a091" providerId="ADAL" clId="{D28DEEF0-A706-4AA5-A73A-DD42EA7550B8}" dt="2023-02-16T17:05:00.195" v="2214" actId="1037"/>
          <ac:spMkLst>
            <pc:docMk/>
            <pc:sldMk cId="1405767556" sldId="3916"/>
            <ac:spMk id="27" creationId="{BD4CDD70-0B61-B63B-E1DC-257901232DEB}"/>
          </ac:spMkLst>
        </pc:spChg>
        <pc:spChg chg="add mod">
          <ac:chgData name="Roisin ALLDIS" userId="eefbeff9-fc1a-49e1-84c9-98f3be20a091" providerId="ADAL" clId="{D28DEEF0-A706-4AA5-A73A-DD42EA7550B8}" dt="2023-02-16T17:05:00.195" v="2214" actId="1037"/>
          <ac:spMkLst>
            <pc:docMk/>
            <pc:sldMk cId="1405767556" sldId="3916"/>
            <ac:spMk id="28" creationId="{87061D28-7AB8-7932-4D02-74B34B7E66AC}"/>
          </ac:spMkLst>
        </pc:spChg>
        <pc:spChg chg="add mod ord">
          <ac:chgData name="Roisin ALLDIS" userId="eefbeff9-fc1a-49e1-84c9-98f3be20a091" providerId="ADAL" clId="{D28DEEF0-A706-4AA5-A73A-DD42EA7550B8}" dt="2023-02-16T17:48:55.680" v="3695" actId="13926"/>
          <ac:spMkLst>
            <pc:docMk/>
            <pc:sldMk cId="1405767556" sldId="3916"/>
            <ac:spMk id="29" creationId="{8C45BDA6-6C18-6C8E-E2DA-232972D3BB2A}"/>
          </ac:spMkLst>
        </pc:spChg>
        <pc:spChg chg="add mod">
          <ac:chgData name="Roisin ALLDIS" userId="eefbeff9-fc1a-49e1-84c9-98f3be20a091" providerId="ADAL" clId="{D28DEEF0-A706-4AA5-A73A-DD42EA7550B8}" dt="2023-02-16T17:14:57.721" v="2799" actId="6549"/>
          <ac:spMkLst>
            <pc:docMk/>
            <pc:sldMk cId="1405767556" sldId="3916"/>
            <ac:spMk id="30" creationId="{3CCB8756-37FF-7E50-7330-FF43BA0B90E4}"/>
          </ac:spMkLst>
        </pc:spChg>
        <pc:spChg chg="add del mod">
          <ac:chgData name="Roisin ALLDIS" userId="eefbeff9-fc1a-49e1-84c9-98f3be20a091" providerId="ADAL" clId="{D28DEEF0-A706-4AA5-A73A-DD42EA7550B8}" dt="2023-02-16T16:59:52.541" v="1592" actId="478"/>
          <ac:spMkLst>
            <pc:docMk/>
            <pc:sldMk cId="1405767556" sldId="3916"/>
            <ac:spMk id="31" creationId="{A4C9D0FC-DE64-00F0-2A26-69CF7E9DA948}"/>
          </ac:spMkLst>
        </pc:spChg>
        <pc:spChg chg="add mod">
          <ac:chgData name="Roisin ALLDIS" userId="eefbeff9-fc1a-49e1-84c9-98f3be20a091" providerId="ADAL" clId="{D28DEEF0-A706-4AA5-A73A-DD42EA7550B8}" dt="2023-02-16T17:05:00.195" v="2214" actId="1037"/>
          <ac:spMkLst>
            <pc:docMk/>
            <pc:sldMk cId="1405767556" sldId="3916"/>
            <ac:spMk id="32" creationId="{4DCA9A15-D4EB-F3A9-A1CA-7C283AAF2F85}"/>
          </ac:spMkLst>
        </pc:spChg>
        <pc:spChg chg="add mod">
          <ac:chgData name="Roisin ALLDIS" userId="eefbeff9-fc1a-49e1-84c9-98f3be20a091" providerId="ADAL" clId="{D28DEEF0-A706-4AA5-A73A-DD42EA7550B8}" dt="2023-02-16T17:05:00.195" v="2214" actId="1037"/>
          <ac:spMkLst>
            <pc:docMk/>
            <pc:sldMk cId="1405767556" sldId="3916"/>
            <ac:spMk id="33" creationId="{6706BF74-CCC5-A0B7-AA11-840B99C51905}"/>
          </ac:spMkLst>
        </pc:spChg>
        <pc:spChg chg="add mod">
          <ac:chgData name="Roisin ALLDIS" userId="eefbeff9-fc1a-49e1-84c9-98f3be20a091" providerId="ADAL" clId="{D28DEEF0-A706-4AA5-A73A-DD42EA7550B8}" dt="2023-02-16T17:48:29.143" v="3674" actId="1076"/>
          <ac:spMkLst>
            <pc:docMk/>
            <pc:sldMk cId="1405767556" sldId="3916"/>
            <ac:spMk id="34" creationId="{092F9851-A0CB-B0BD-B409-E8B9E8E9C9BF}"/>
          </ac:spMkLst>
        </pc:spChg>
        <pc:spChg chg="add mod">
          <ac:chgData name="Roisin ALLDIS" userId="eefbeff9-fc1a-49e1-84c9-98f3be20a091" providerId="ADAL" clId="{D28DEEF0-A706-4AA5-A73A-DD42EA7550B8}" dt="2023-02-16T17:48:19.167" v="3673" actId="1076"/>
          <ac:spMkLst>
            <pc:docMk/>
            <pc:sldMk cId="1405767556" sldId="3916"/>
            <ac:spMk id="35" creationId="{283A6687-EFDD-75BA-A4CF-0D0239A9C2C1}"/>
          </ac:spMkLst>
        </pc:spChg>
        <pc:spChg chg="add del mod">
          <ac:chgData name="Roisin ALLDIS" userId="eefbeff9-fc1a-49e1-84c9-98f3be20a091" providerId="ADAL" clId="{D28DEEF0-A706-4AA5-A73A-DD42EA7550B8}" dt="2023-02-16T17:04:53.688" v="2208" actId="478"/>
          <ac:spMkLst>
            <pc:docMk/>
            <pc:sldMk cId="1405767556" sldId="3916"/>
            <ac:spMk id="36" creationId="{FC314847-1635-803B-C246-4832BA280880}"/>
          </ac:spMkLst>
        </pc:spChg>
        <pc:spChg chg="add mod">
          <ac:chgData name="Roisin ALLDIS" userId="eefbeff9-fc1a-49e1-84c9-98f3be20a091" providerId="ADAL" clId="{D28DEEF0-A706-4AA5-A73A-DD42EA7550B8}" dt="2023-02-16T17:47:56.535" v="3668" actId="1076"/>
          <ac:spMkLst>
            <pc:docMk/>
            <pc:sldMk cId="1405767556" sldId="3916"/>
            <ac:spMk id="57" creationId="{011F9ACE-36AB-D1C1-B3B9-4B79FE689C84}"/>
          </ac:spMkLst>
        </pc:spChg>
        <pc:cxnChg chg="add mod">
          <ac:chgData name="Roisin ALLDIS" userId="eefbeff9-fc1a-49e1-84c9-98f3be20a091" providerId="ADAL" clId="{D28DEEF0-A706-4AA5-A73A-DD42EA7550B8}" dt="2023-02-16T17:05:00.195" v="2214" actId="1037"/>
          <ac:cxnSpMkLst>
            <pc:docMk/>
            <pc:sldMk cId="1405767556" sldId="3916"/>
            <ac:cxnSpMk id="22" creationId="{2BAA4BFA-29BE-7426-E89D-3196DA2B9E23}"/>
          </ac:cxnSpMkLst>
        </pc:cxnChg>
        <pc:cxnChg chg="add del mod">
          <ac:chgData name="Roisin ALLDIS" userId="eefbeff9-fc1a-49e1-84c9-98f3be20a091" providerId="ADAL" clId="{D28DEEF0-A706-4AA5-A73A-DD42EA7550B8}" dt="2023-02-16T17:05:28.728" v="2218" actId="478"/>
          <ac:cxnSpMkLst>
            <pc:docMk/>
            <pc:sldMk cId="1405767556" sldId="3916"/>
            <ac:cxnSpMk id="38" creationId="{67B529DF-5FDB-16B9-93E7-1AF4CFA3AB65}"/>
          </ac:cxnSpMkLst>
        </pc:cxnChg>
        <pc:cxnChg chg="add mod">
          <ac:chgData name="Roisin ALLDIS" userId="eefbeff9-fc1a-49e1-84c9-98f3be20a091" providerId="ADAL" clId="{D28DEEF0-A706-4AA5-A73A-DD42EA7550B8}" dt="2023-02-16T17:07:01.170" v="2242" actId="14100"/>
          <ac:cxnSpMkLst>
            <pc:docMk/>
            <pc:sldMk cId="1405767556" sldId="3916"/>
            <ac:cxnSpMk id="41" creationId="{C354E74A-0F93-3C0F-498C-63A11FF3B273}"/>
          </ac:cxnSpMkLst>
        </pc:cxnChg>
        <pc:cxnChg chg="add mod">
          <ac:chgData name="Roisin ALLDIS" userId="eefbeff9-fc1a-49e1-84c9-98f3be20a091" providerId="ADAL" clId="{D28DEEF0-A706-4AA5-A73A-DD42EA7550B8}" dt="2023-02-16T17:06:36.488" v="2240" actId="14100"/>
          <ac:cxnSpMkLst>
            <pc:docMk/>
            <pc:sldMk cId="1405767556" sldId="3916"/>
            <ac:cxnSpMk id="46" creationId="{27A95048-CEDD-6A18-F2CA-D6EC39A825C0}"/>
          </ac:cxnSpMkLst>
        </pc:cxnChg>
        <pc:cxnChg chg="add del mod">
          <ac:chgData name="Roisin ALLDIS" userId="eefbeff9-fc1a-49e1-84c9-98f3be20a091" providerId="ADAL" clId="{D28DEEF0-A706-4AA5-A73A-DD42EA7550B8}" dt="2023-02-16T17:07:32.313" v="2247" actId="478"/>
          <ac:cxnSpMkLst>
            <pc:docMk/>
            <pc:sldMk cId="1405767556" sldId="3916"/>
            <ac:cxnSpMk id="51" creationId="{AF3862D0-5108-F7E7-E40C-D539A7BC68E6}"/>
          </ac:cxnSpMkLst>
        </pc:cxnChg>
        <pc:cxnChg chg="add mod">
          <ac:chgData name="Roisin ALLDIS" userId="eefbeff9-fc1a-49e1-84c9-98f3be20a091" providerId="ADAL" clId="{D28DEEF0-A706-4AA5-A73A-DD42EA7550B8}" dt="2023-02-16T17:08:01.278" v="2251" actId="14100"/>
          <ac:cxnSpMkLst>
            <pc:docMk/>
            <pc:sldMk cId="1405767556" sldId="3916"/>
            <ac:cxnSpMk id="53" creationId="{8A170CBC-82F0-48F6-7083-2A50B159EA86}"/>
          </ac:cxnSpMkLst>
        </pc:cxnChg>
        <pc:cxnChg chg="add del mod">
          <ac:chgData name="Roisin ALLDIS" userId="eefbeff9-fc1a-49e1-84c9-98f3be20a091" providerId="ADAL" clId="{D28DEEF0-A706-4AA5-A73A-DD42EA7550B8}" dt="2023-02-16T17:08:19.623" v="2256" actId="478"/>
          <ac:cxnSpMkLst>
            <pc:docMk/>
            <pc:sldMk cId="1405767556" sldId="3916"/>
            <ac:cxnSpMk id="55" creationId="{9E71C63E-2967-E853-00E1-29005E966E41}"/>
          </ac:cxnSpMkLst>
        </pc:cxnChg>
        <pc:cxnChg chg="add mod">
          <ac:chgData name="Roisin ALLDIS" userId="eefbeff9-fc1a-49e1-84c9-98f3be20a091" providerId="ADAL" clId="{D28DEEF0-A706-4AA5-A73A-DD42EA7550B8}" dt="2023-02-16T17:48:12.848" v="3672" actId="14100"/>
          <ac:cxnSpMkLst>
            <pc:docMk/>
            <pc:sldMk cId="1405767556" sldId="3916"/>
            <ac:cxnSpMk id="58" creationId="{1F9EC04E-33E1-5607-F773-711FA3108482}"/>
          </ac:cxnSpMkLst>
        </pc:cxnChg>
      </pc:sldChg>
      <pc:sldChg chg="modSp mod">
        <pc:chgData name="Roisin ALLDIS" userId="eefbeff9-fc1a-49e1-84c9-98f3be20a091" providerId="ADAL" clId="{D28DEEF0-A706-4AA5-A73A-DD42EA7550B8}" dt="2023-02-17T12:28:17.020" v="7814" actId="403"/>
        <pc:sldMkLst>
          <pc:docMk/>
          <pc:sldMk cId="442482804" sldId="3917"/>
        </pc:sldMkLst>
        <pc:spChg chg="mod">
          <ac:chgData name="Roisin ALLDIS" userId="eefbeff9-fc1a-49e1-84c9-98f3be20a091" providerId="ADAL" clId="{D28DEEF0-A706-4AA5-A73A-DD42EA7550B8}" dt="2023-02-17T12:28:17.020" v="7814" actId="403"/>
          <ac:spMkLst>
            <pc:docMk/>
            <pc:sldMk cId="442482804" sldId="3917"/>
            <ac:spMk id="3" creationId="{32B193C5-D375-77FD-6CD5-6492CB719EE5}"/>
          </ac:spMkLst>
        </pc:spChg>
        <pc:picChg chg="mod">
          <ac:chgData name="Roisin ALLDIS" userId="eefbeff9-fc1a-49e1-84c9-98f3be20a091" providerId="ADAL" clId="{D28DEEF0-A706-4AA5-A73A-DD42EA7550B8}" dt="2023-02-17T12:26:36.805" v="7791" actId="11530"/>
          <ac:picMkLst>
            <pc:docMk/>
            <pc:sldMk cId="442482804" sldId="3917"/>
            <ac:picMk id="4" creationId="{6C5F7C2C-B920-D3FD-2885-4BF72FCCCDDD}"/>
          </ac:picMkLst>
        </pc:picChg>
        <pc:picChg chg="mod">
          <ac:chgData name="Roisin ALLDIS" userId="eefbeff9-fc1a-49e1-84c9-98f3be20a091" providerId="ADAL" clId="{D28DEEF0-A706-4AA5-A73A-DD42EA7550B8}" dt="2023-02-17T12:26:36.805" v="7791" actId="11530"/>
          <ac:picMkLst>
            <pc:docMk/>
            <pc:sldMk cId="442482804" sldId="3917"/>
            <ac:picMk id="6" creationId="{A80CE029-F9C0-65DF-8330-A52AA7474754}"/>
          </ac:picMkLst>
        </pc:picChg>
        <pc:picChg chg="mod">
          <ac:chgData name="Roisin ALLDIS" userId="eefbeff9-fc1a-49e1-84c9-98f3be20a091" providerId="ADAL" clId="{D28DEEF0-A706-4AA5-A73A-DD42EA7550B8}" dt="2023-02-17T12:27:40.591" v="7808"/>
          <ac:picMkLst>
            <pc:docMk/>
            <pc:sldMk cId="442482804" sldId="3917"/>
            <ac:picMk id="12" creationId="{9E013586-3522-FD92-E805-8A67A89F8279}"/>
          </ac:picMkLst>
        </pc:picChg>
      </pc:sldChg>
      <pc:sldChg chg="add del">
        <pc:chgData name="Roisin ALLDIS" userId="eefbeff9-fc1a-49e1-84c9-98f3be20a091" providerId="ADAL" clId="{D28DEEF0-A706-4AA5-A73A-DD42EA7550B8}" dt="2023-02-16T17:20:47.749" v="2904" actId="47"/>
        <pc:sldMkLst>
          <pc:docMk/>
          <pc:sldMk cId="813292313" sldId="3917"/>
        </pc:sldMkLst>
      </pc:sldChg>
      <pc:sldChg chg="add del">
        <pc:chgData name="Roisin ALLDIS" userId="eefbeff9-fc1a-49e1-84c9-98f3be20a091" providerId="ADAL" clId="{D28DEEF0-A706-4AA5-A73A-DD42EA7550B8}" dt="2023-02-16T17:19:20.710" v="2887" actId="47"/>
        <pc:sldMkLst>
          <pc:docMk/>
          <pc:sldMk cId="3471257625" sldId="3917"/>
        </pc:sldMkLst>
      </pc:sldChg>
    </pc:docChg>
  </pc:docChgLst>
  <pc:docChgLst>
    <pc:chgData name="Roisin ALLDIS" userId="S::roisin.alldis@totalenergies.com::eefbeff9-fc1a-49e1-84c9-98f3be20a091" providerId="AD" clId="Web-{DD8094A2-67D9-FA13-EFA8-D061016F66CB}"/>
    <pc:docChg chg="modSld">
      <pc:chgData name="Roisin ALLDIS" userId="S::roisin.alldis@totalenergies.com::eefbeff9-fc1a-49e1-84c9-98f3be20a091" providerId="AD" clId="Web-{DD8094A2-67D9-FA13-EFA8-D061016F66CB}" dt="2023-02-17T08:16:22.887" v="37" actId="1076"/>
      <pc:docMkLst>
        <pc:docMk/>
      </pc:docMkLst>
      <pc:sldChg chg="modSp">
        <pc:chgData name="Roisin ALLDIS" userId="S::roisin.alldis@totalenergies.com::eefbeff9-fc1a-49e1-84c9-98f3be20a091" providerId="AD" clId="Web-{DD8094A2-67D9-FA13-EFA8-D061016F66CB}" dt="2023-02-17T08:12:33.879" v="8" actId="20577"/>
        <pc:sldMkLst>
          <pc:docMk/>
          <pc:sldMk cId="2831325318" sldId="259"/>
        </pc:sldMkLst>
        <pc:spChg chg="mod">
          <ac:chgData name="Roisin ALLDIS" userId="S::roisin.alldis@totalenergies.com::eefbeff9-fc1a-49e1-84c9-98f3be20a091" providerId="AD" clId="Web-{DD8094A2-67D9-FA13-EFA8-D061016F66CB}" dt="2023-02-17T08:12:33.879" v="8" actId="20577"/>
          <ac:spMkLst>
            <pc:docMk/>
            <pc:sldMk cId="2831325318" sldId="259"/>
            <ac:spMk id="50" creationId="{841C083D-FC36-4D92-A349-E306030CFB6F}"/>
          </ac:spMkLst>
        </pc:spChg>
      </pc:sldChg>
      <pc:sldChg chg="modSp delCm modCm">
        <pc:chgData name="Roisin ALLDIS" userId="S::roisin.alldis@totalenergies.com::eefbeff9-fc1a-49e1-84c9-98f3be20a091" providerId="AD" clId="Web-{DD8094A2-67D9-FA13-EFA8-D061016F66CB}" dt="2023-02-17T08:12:03.034" v="6"/>
        <pc:sldMkLst>
          <pc:docMk/>
          <pc:sldMk cId="2382230818" sldId="3911"/>
        </pc:sldMkLst>
        <pc:spChg chg="mod">
          <ac:chgData name="Roisin ALLDIS" userId="S::roisin.alldis@totalenergies.com::eefbeff9-fc1a-49e1-84c9-98f3be20a091" providerId="AD" clId="Web-{DD8094A2-67D9-FA13-EFA8-D061016F66CB}" dt="2023-02-17T08:11:50.346" v="3" actId="1076"/>
          <ac:spMkLst>
            <pc:docMk/>
            <pc:sldMk cId="2382230818" sldId="3911"/>
            <ac:spMk id="6" creationId="{1653C04D-7970-4C15-B6F0-5024B097E7F5}"/>
          </ac:spMkLst>
        </pc:spChg>
        <pc:extLst>
          <p:ext xmlns:p="http://schemas.openxmlformats.org/presentationml/2006/main" uri="{D6D511B9-2390-475A-947B-AFAB55BFBCF1}">
            <pc226:cmChg xmlns:pc226="http://schemas.microsoft.com/office/powerpoint/2022/06/main/command" chg="del">
              <pc226:chgData name="Roisin ALLDIS" userId="S::roisin.alldis@totalenergies.com::eefbeff9-fc1a-49e1-84c9-98f3be20a091" providerId="AD" clId="Web-{DD8094A2-67D9-FA13-EFA8-D061016F66CB}" dt="2023-02-17T08:11:57.518" v="4"/>
              <pc2:cmMkLst xmlns:pc2="http://schemas.microsoft.com/office/powerpoint/2019/9/main/command">
                <pc:docMk/>
                <pc:sldMk cId="2382230818" sldId="3911"/>
                <pc2:cmMk id="{985E2658-8D45-462B-9930-5A74EA7D28BB}"/>
              </pc2:cmMkLst>
            </pc226:cmChg>
            <pc226:cmChg xmlns:pc226="http://schemas.microsoft.com/office/powerpoint/2022/06/main/command" chg="del">
              <pc226:chgData name="Roisin ALLDIS" userId="S::roisin.alldis@totalenergies.com::eefbeff9-fc1a-49e1-84c9-98f3be20a091" providerId="AD" clId="Web-{DD8094A2-67D9-FA13-EFA8-D061016F66CB}" dt="2023-02-17T08:11:59.924" v="5"/>
              <pc2:cmMkLst xmlns:pc2="http://schemas.microsoft.com/office/powerpoint/2019/9/main/command">
                <pc:docMk/>
                <pc:sldMk cId="2382230818" sldId="3911"/>
                <pc2:cmMk id="{AC72F66F-272A-4BE3-86BF-9315E16D3907}"/>
              </pc2:cmMkLst>
            </pc226:cmChg>
            <pc226:cmChg xmlns:pc226="http://schemas.microsoft.com/office/powerpoint/2022/06/main/command" chg="del mod">
              <pc226:chgData name="Roisin ALLDIS" userId="S::roisin.alldis@totalenergies.com::eefbeff9-fc1a-49e1-84c9-98f3be20a091" providerId="AD" clId="Web-{DD8094A2-67D9-FA13-EFA8-D061016F66CB}" dt="2023-02-17T08:12:03.034" v="6"/>
              <pc2:cmMkLst xmlns:pc2="http://schemas.microsoft.com/office/powerpoint/2019/9/main/command">
                <pc:docMk/>
                <pc:sldMk cId="2382230818" sldId="3911"/>
                <pc2:cmMk id="{8E5D3D74-4B12-43D7-830B-5BE1D7180E5C}"/>
              </pc2:cmMkLst>
            </pc226:cmChg>
          </p:ext>
        </pc:extLst>
      </pc:sldChg>
      <pc:sldChg chg="modSp">
        <pc:chgData name="Roisin ALLDIS" userId="S::roisin.alldis@totalenergies.com::eefbeff9-fc1a-49e1-84c9-98f3be20a091" providerId="AD" clId="Web-{DD8094A2-67D9-FA13-EFA8-D061016F66CB}" dt="2023-02-17T08:16:22.887" v="37" actId="1076"/>
        <pc:sldMkLst>
          <pc:docMk/>
          <pc:sldMk cId="2514569244" sldId="3914"/>
        </pc:sldMkLst>
        <pc:spChg chg="mod">
          <ac:chgData name="Roisin ALLDIS" userId="S::roisin.alldis@totalenergies.com::eefbeff9-fc1a-49e1-84c9-98f3be20a091" providerId="AD" clId="Web-{DD8094A2-67D9-FA13-EFA8-D061016F66CB}" dt="2023-02-17T08:16:22.887" v="37" actId="1076"/>
          <ac:spMkLst>
            <pc:docMk/>
            <pc:sldMk cId="2514569244" sldId="3914"/>
            <ac:spMk id="6" creationId="{C36C2343-4C8A-2794-3126-15A09EFDDFC5}"/>
          </ac:spMkLst>
        </pc:spChg>
        <pc:picChg chg="mod">
          <ac:chgData name="Roisin ALLDIS" userId="S::roisin.alldis@totalenergies.com::eefbeff9-fc1a-49e1-84c9-98f3be20a091" providerId="AD" clId="Web-{DD8094A2-67D9-FA13-EFA8-D061016F66CB}" dt="2023-02-17T08:16:03.183" v="36" actId="14100"/>
          <ac:picMkLst>
            <pc:docMk/>
            <pc:sldMk cId="2514569244" sldId="3914"/>
            <ac:picMk id="15" creationId="{FAF555D7-05F6-F3BF-2083-4470FE0CC632}"/>
          </ac:picMkLst>
        </pc:picChg>
      </pc:sldChg>
      <pc:sldChg chg="modSp">
        <pc:chgData name="Roisin ALLDIS" userId="S::roisin.alldis@totalenergies.com::eefbeff9-fc1a-49e1-84c9-98f3be20a091" providerId="AD" clId="Web-{DD8094A2-67D9-FA13-EFA8-D061016F66CB}" dt="2023-02-17T08:15:25.026" v="34" actId="20577"/>
        <pc:sldMkLst>
          <pc:docMk/>
          <pc:sldMk cId="782410312" sldId="3915"/>
        </pc:sldMkLst>
        <pc:spChg chg="mod">
          <ac:chgData name="Roisin ALLDIS" userId="S::roisin.alldis@totalenergies.com::eefbeff9-fc1a-49e1-84c9-98f3be20a091" providerId="AD" clId="Web-{DD8094A2-67D9-FA13-EFA8-D061016F66CB}" dt="2023-02-17T08:15:25.026" v="34" actId="20577"/>
          <ac:spMkLst>
            <pc:docMk/>
            <pc:sldMk cId="782410312" sldId="3915"/>
            <ac:spMk id="4" creationId="{6BC075EB-C629-C5D2-838B-CBABD62F178F}"/>
          </ac:spMkLst>
        </pc:spChg>
        <pc:spChg chg="mod">
          <ac:chgData name="Roisin ALLDIS" userId="S::roisin.alldis@totalenergies.com::eefbeff9-fc1a-49e1-84c9-98f3be20a091" providerId="AD" clId="Web-{DD8094A2-67D9-FA13-EFA8-D061016F66CB}" dt="2023-02-17T08:14:43.712" v="18" actId="20577"/>
          <ac:spMkLst>
            <pc:docMk/>
            <pc:sldMk cId="782410312" sldId="3915"/>
            <ac:spMk id="16" creationId="{C25D678B-5412-4E29-97E6-34BB35308815}"/>
          </ac:spMkLst>
        </pc:spChg>
      </pc:sldChg>
    </pc:docChg>
  </pc:docChgLst>
  <pc:docChgLst>
    <pc:chgData name="Chris Jenner" userId="S::chris.jenner_coriogeneration.com#ext#@totalworkplace.onmicrosoft.com::9a2e992d-2ca3-4c61-b2ff-5fa2cd8c723a" providerId="AD" clId="Web-{0C9B1E26-922B-D9F6-38AB-5F5A69401B10}"/>
    <pc:docChg chg="modSld">
      <pc:chgData name="Chris Jenner" userId="S::chris.jenner_coriogeneration.com#ext#@totalworkplace.onmicrosoft.com::9a2e992d-2ca3-4c61-b2ff-5fa2cd8c723a" providerId="AD" clId="Web-{0C9B1E26-922B-D9F6-38AB-5F5A69401B10}" dt="2023-02-20T16:52:47.513" v="5" actId="20577"/>
      <pc:docMkLst>
        <pc:docMk/>
      </pc:docMkLst>
      <pc:sldChg chg="modSp">
        <pc:chgData name="Chris Jenner" userId="S::chris.jenner_coriogeneration.com#ext#@totalworkplace.onmicrosoft.com::9a2e992d-2ca3-4c61-b2ff-5fa2cd8c723a" providerId="AD" clId="Web-{0C9B1E26-922B-D9F6-38AB-5F5A69401B10}" dt="2023-02-20T16:52:47.513" v="5" actId="20577"/>
        <pc:sldMkLst>
          <pc:docMk/>
          <pc:sldMk cId="2382230818" sldId="3911"/>
        </pc:sldMkLst>
        <pc:spChg chg="mod">
          <ac:chgData name="Chris Jenner" userId="S::chris.jenner_coriogeneration.com#ext#@totalworkplace.onmicrosoft.com::9a2e992d-2ca3-4c61-b2ff-5fa2cd8c723a" providerId="AD" clId="Web-{0C9B1E26-922B-D9F6-38AB-5F5A69401B10}" dt="2023-02-20T16:52:47.513" v="5" actId="20577"/>
          <ac:spMkLst>
            <pc:docMk/>
            <pc:sldMk cId="2382230818" sldId="3911"/>
            <ac:spMk id="5" creationId="{E9E57B29-9F64-444C-9928-0B5E407037CC}"/>
          </ac:spMkLst>
        </pc:spChg>
      </pc:sldChg>
      <pc:sldChg chg="modSp">
        <pc:chgData name="Chris Jenner" userId="S::chris.jenner_coriogeneration.com#ext#@totalworkplace.onmicrosoft.com::9a2e992d-2ca3-4c61-b2ff-5fa2cd8c723a" providerId="AD" clId="Web-{0C9B1E26-922B-D9F6-38AB-5F5A69401B10}" dt="2023-02-20T16:46:27.474" v="1" actId="1076"/>
        <pc:sldMkLst>
          <pc:docMk/>
          <pc:sldMk cId="782410312" sldId="3915"/>
        </pc:sldMkLst>
        <pc:spChg chg="mod">
          <ac:chgData name="Chris Jenner" userId="S::chris.jenner_coriogeneration.com#ext#@totalworkplace.onmicrosoft.com::9a2e992d-2ca3-4c61-b2ff-5fa2cd8c723a" providerId="AD" clId="Web-{0C9B1E26-922B-D9F6-38AB-5F5A69401B10}" dt="2023-02-20T16:46:27.474" v="1" actId="1076"/>
          <ac:spMkLst>
            <pc:docMk/>
            <pc:sldMk cId="782410312" sldId="3915"/>
            <ac:spMk id="4" creationId="{6BC075EB-C629-C5D2-838B-CBABD62F178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B8407E-DC4B-46E0-A07E-1C93E57BF162}" type="datetimeFigureOut">
              <a:rPr lang="en-GB" smtClean="0"/>
              <a:t>20/02/2023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770552-B1CE-493D-809B-126BC8F02CFD}" type="slidenum">
              <a:rPr lang="en-GB" smtClean="0"/>
              <a:t>‹#›</a:t>
            </a:fld>
            <a:endParaRPr lang="en-GB"/>
          </a:p>
        </p:txBody>
      </p:sp>
    </p:spTree>
    <p:extLst>
      <p:ext uri="{BB962C8B-B14F-4D97-AF65-F5344CB8AC3E}">
        <p14:creationId xmlns:p14="http://schemas.microsoft.com/office/powerpoint/2010/main" val="2222411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fld id="{34770552-B1CE-493D-809B-126BC8F02CFD}" type="slidenum">
              <a:rPr lang="en-GB" smtClean="0"/>
              <a:t>2</a:t>
            </a:fld>
            <a:endParaRPr lang="en-GB"/>
          </a:p>
        </p:txBody>
      </p:sp>
    </p:spTree>
    <p:extLst>
      <p:ext uri="{BB962C8B-B14F-4D97-AF65-F5344CB8AC3E}">
        <p14:creationId xmlns:p14="http://schemas.microsoft.com/office/powerpoint/2010/main" val="381188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b="0" i="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34770552-B1CE-493D-809B-126BC8F02CFD}" type="slidenum">
              <a:rPr lang="en-GB" smtClean="0"/>
              <a:t>11</a:t>
            </a:fld>
            <a:endParaRPr lang="en-GB"/>
          </a:p>
        </p:txBody>
      </p:sp>
    </p:spTree>
    <p:extLst>
      <p:ext uri="{BB962C8B-B14F-4D97-AF65-F5344CB8AC3E}">
        <p14:creationId xmlns:p14="http://schemas.microsoft.com/office/powerpoint/2010/main" val="3510545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4770552-B1CE-493D-809B-126BC8F02CFD}" type="slidenum">
              <a:rPr lang="en-GB" smtClean="0"/>
              <a:t>13</a:t>
            </a:fld>
            <a:endParaRPr lang="en-GB"/>
          </a:p>
        </p:txBody>
      </p:sp>
    </p:spTree>
    <p:extLst>
      <p:ext uri="{BB962C8B-B14F-4D97-AF65-F5344CB8AC3E}">
        <p14:creationId xmlns:p14="http://schemas.microsoft.com/office/powerpoint/2010/main" val="1767825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4770552-B1CE-493D-809B-126BC8F02CFD}" type="slidenum">
              <a:rPr lang="en-GB" smtClean="0"/>
              <a:t>3</a:t>
            </a:fld>
            <a:endParaRPr lang="en-GB"/>
          </a:p>
        </p:txBody>
      </p:sp>
    </p:spTree>
    <p:extLst>
      <p:ext uri="{BB962C8B-B14F-4D97-AF65-F5344CB8AC3E}">
        <p14:creationId xmlns:p14="http://schemas.microsoft.com/office/powerpoint/2010/main" val="1910916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100">
                <a:effectLst/>
                <a:latin typeface="Century Gothic"/>
                <a:ea typeface="Calibri" panose="020F0502020204030204" pitchFamily="34" charset="0"/>
                <a:cs typeface="Times New Roman" panose="02020603050405020304" pitchFamily="18" charset="0"/>
              </a:rPr>
              <a:t> </a:t>
            </a:r>
            <a:endParaRPr lang="en-GB">
              <a:cs typeface="Calibri"/>
            </a:endParaRPr>
          </a:p>
        </p:txBody>
      </p:sp>
      <p:sp>
        <p:nvSpPr>
          <p:cNvPr id="4" name="Slide Number Placeholder 3"/>
          <p:cNvSpPr>
            <a:spLocks noGrp="1"/>
          </p:cNvSpPr>
          <p:nvPr>
            <p:ph type="sldNum" sz="quarter" idx="5"/>
          </p:nvPr>
        </p:nvSpPr>
        <p:spPr/>
        <p:txBody>
          <a:bodyPr/>
          <a:lstStyle/>
          <a:p>
            <a:fld id="{34770552-B1CE-493D-809B-126BC8F02CFD}" type="slidenum">
              <a:rPr lang="en-GB" smtClean="0"/>
              <a:t>4</a:t>
            </a:fld>
            <a:endParaRPr lang="en-GB"/>
          </a:p>
        </p:txBody>
      </p:sp>
    </p:spTree>
    <p:extLst>
      <p:ext uri="{BB962C8B-B14F-4D97-AF65-F5344CB8AC3E}">
        <p14:creationId xmlns:p14="http://schemas.microsoft.com/office/powerpoint/2010/main" val="381188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 have just formally entered into our Agreement for Lease with the Crown Estate in January 2023.​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offshore elements of The Project consist of an offshore wind turbine array, located approximately 54 km east of the Lincolnshire coast, along with offshore platforms, inter array cables and export cables to connect the electricity generated to the National Grid.  We are not proposing to route our offshore cables down the Wash because of the important international and national designated status – this decision is also reflected by the position of the statutory and non-statutory nature conservation agencies and organizations who have all communicated in very clear terms through the OTNR process and Round 4 Leasing process that no more subsea cables would be supported through the Wash.​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Project design envelope allows for a maximum of 100 wind turbines, with a maximum tip height of 403m LAT (Lowest Astronomical Tide).  A number of different foundation types are being considered, including monopiles, pin piles, jackets, suction buckets and gravity base foundations. The offshore wind array area currently covers approximately 500 km2 but as part of the ongoing development process, and in consultation with relevant stakeholders, the size of the array area will be refined to 300 km2 prior to construction without any change to overall 1.5GW capacity. The final wind turbine layout will be determined balancing a range of key considerations including wind turbine design, foundation structure, turbine spacing, seabed characteristics, </a:t>
            </a:r>
            <a:r>
              <a:rPr lang="en-US" err="1"/>
              <a:t>metocean</a:t>
            </a:r>
            <a:r>
              <a:rPr lang="en-US"/>
              <a:t> conditions, wind direction, benthic habitats, navigational safety and fisheries considerations, amongst other factors.​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Up to seven offshore platforms may be required for the Project. This includes offshore substation platforms hosting electrical systems to collect the power generated by the wind turbines and export it (through the export cable) to shore, and other platforms including the option to use a reactive compensation platform located along the export cable corridor, or accommodation platforms within the offshore array.​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offshore export cables from the offshore wind turbines are proposed to make landfall south of </a:t>
            </a:r>
            <a:r>
              <a:rPr lang="en-US" err="1"/>
              <a:t>Anderby</a:t>
            </a:r>
            <a:r>
              <a:rPr lang="en-US"/>
              <a:t> Creek around the </a:t>
            </a:r>
            <a:r>
              <a:rPr lang="en-US" err="1"/>
              <a:t>Wolla</a:t>
            </a:r>
            <a:r>
              <a:rPr lang="en-US"/>
              <a:t> Bank area.​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offshore route for the export cables has been selected to route south of Triton Knoll to avoid the proposed Silver Pit Highly Protected Marine Area.  This route also ensure no crossing of any operational pipelines or cables in the Southern North Sea.​</a:t>
            </a:r>
            <a:endParaRPr lang="en-GB"/>
          </a:p>
        </p:txBody>
      </p:sp>
      <p:sp>
        <p:nvSpPr>
          <p:cNvPr id="4" name="Slide Number Placeholder 3"/>
          <p:cNvSpPr>
            <a:spLocks noGrp="1"/>
          </p:cNvSpPr>
          <p:nvPr>
            <p:ph type="sldNum" sz="quarter" idx="5"/>
          </p:nvPr>
        </p:nvSpPr>
        <p:spPr/>
        <p:txBody>
          <a:bodyPr/>
          <a:lstStyle/>
          <a:p>
            <a:fld id="{34770552-B1CE-493D-809B-126BC8F02CFD}" type="slidenum">
              <a:rPr lang="en-GB" smtClean="0"/>
              <a:t>5</a:t>
            </a:fld>
            <a:endParaRPr lang="en-GB"/>
          </a:p>
        </p:txBody>
      </p:sp>
    </p:spTree>
    <p:extLst>
      <p:ext uri="{BB962C8B-B14F-4D97-AF65-F5344CB8AC3E}">
        <p14:creationId xmlns:p14="http://schemas.microsoft.com/office/powerpoint/2010/main" val="889358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0" i="0">
                <a:effectLst/>
                <a:latin typeface="Arial" panose="020B0604020202020204" pitchFamily="34" charset="0"/>
              </a:rPr>
              <a:t>From the landfall, the cables would continue underground to one of two different connection points which were presented as recommendations under consideration by NG in their report which was published in July earlier this year– a connection to the existing overhead line circuits at Weston Marsh (north of Spalding) or to a proposed new National Grid substation (east of Alford).  It’s important to note that one of these connection options will fall away in early new year.  ​​</a:t>
            </a:r>
          </a:p>
          <a:p>
            <a:endParaRPr lang="en-US" sz="2000" b="0" i="0">
              <a:effectLst/>
              <a:latin typeface="Arial" panose="020B0604020202020204" pitchFamily="34" charset="0"/>
            </a:endParaRPr>
          </a:p>
          <a:p>
            <a:r>
              <a:rPr lang="en-US" sz="2000" b="0" i="0">
                <a:effectLst/>
                <a:latin typeface="Arial" panose="020B0604020202020204" pitchFamily="34" charset="0"/>
              </a:rPr>
              <a:t>The OTNR Report published in July earlier this year laid out clearly that the option for Outer Dowsing to connect at Lincolnshire Node would be dependent on construction and commissioning of new 400kV overhead lines by National Grid and a new National Grid substation.  The development, consenting and construction for any new overhead lines to enable the connection at Lincolnshire Node would be wholly the responsibility for National Grid – plans for this overhead line reinforcement scheme has been around for a number of years before Outer Dowsing was conceived. As a Nationally Significant Infrastructure Project in its own right, any network reinforcement proposals that NGET bring forward would require separate DCO consent and National Grid would be responsible for public consultation and EIA scoping for those.​</a:t>
            </a:r>
          </a:p>
          <a:p>
            <a:endParaRPr lang="en-US" sz="2000" b="0" i="0">
              <a:effectLst/>
              <a:latin typeface="Arial" panose="020B0604020202020204" pitchFamily="34" charset="0"/>
            </a:endParaRPr>
          </a:p>
          <a:p>
            <a:r>
              <a:rPr lang="en-US" sz="2000" b="0" i="0">
                <a:effectLst/>
                <a:latin typeface="Arial" panose="020B0604020202020204" pitchFamily="34" charset="0"/>
              </a:rPr>
              <a:t>The option to connect at Weston Marsh would connect to existing 400kV overhead lines running north of Spalding and could potentially enable an earlier connection date compared to Lincolnshire Node.​</a:t>
            </a:r>
          </a:p>
          <a:p>
            <a:endParaRPr lang="en-US" sz="2000" b="0" i="0">
              <a:effectLst/>
              <a:latin typeface="Arial" panose="020B0604020202020204" pitchFamily="34" charset="0"/>
            </a:endParaRPr>
          </a:p>
          <a:p>
            <a:r>
              <a:rPr lang="en-US" sz="2000" b="0" i="0">
                <a:effectLst/>
                <a:latin typeface="Arial" panose="020B0604020202020204" pitchFamily="34" charset="0"/>
              </a:rPr>
              <a:t>As part of the feedback received during the Phase 1 consultation on our original route, we were made aware of various engineering and environmental considerations potentially affecting the original proposed cable corridor to the Weston Marsh connection option. As a result of this feedback, the Project is considering a proposed amendment to the central section of the onshore cable route option to Weston Marsh (“Alternative Route Option”) as shown on this plan in a brighter green, to the north of the A52. These considerations were Geology (potential for “Running Sands”) Hydrology (high water table) and Agricultural &amp; Farming Practices. Both options are on the table, both routes will be fully assessed in our Preliminary Environmental Information Report (PEIR) and our Phase 2 Consultation will encompass both route options. ​</a:t>
            </a:r>
          </a:p>
          <a:p>
            <a:endParaRPr lang="en-US" sz="2000" b="0" i="0">
              <a:effectLst/>
              <a:latin typeface="Arial" panose="020B0604020202020204" pitchFamily="34" charset="0"/>
            </a:endParaRPr>
          </a:p>
          <a:p>
            <a:r>
              <a:rPr lang="en-US" sz="2000" b="0" i="0">
                <a:effectLst/>
                <a:latin typeface="Arial" panose="020B0604020202020204" pitchFamily="34" charset="0"/>
              </a:rPr>
              <a:t>Once fully assessed the project will make a route selection based upon the full information available and will continue with a single proposed route option. connection option. ​</a:t>
            </a:r>
          </a:p>
          <a:p>
            <a:endParaRPr lang="en-US" sz="2000" b="0" i="0">
              <a:effectLst/>
              <a:latin typeface="Arial" panose="020B0604020202020204" pitchFamily="34" charset="0"/>
            </a:endParaRPr>
          </a:p>
          <a:p>
            <a:r>
              <a:rPr lang="en-US" sz="2000" b="0" i="0">
                <a:effectLst/>
                <a:latin typeface="Arial" panose="020B0604020202020204" pitchFamily="34" charset="0"/>
              </a:rPr>
              <a:t>The Cable corridor is a refined area of search approximately 300m wide for the placement of the onshore underground cables.  Whilst the width of the cable corridor may fluctuate along the route to account for specific environmental or engineering constraints, the project will require a typical working corridor of 80m during construction, reducing to a typical 60m wide corridor post construction.  The original cable search zone and corridor presented in Phase 1 Consultation Events remain under consideration alongside this alternative route option.​</a:t>
            </a:r>
          </a:p>
          <a:p>
            <a:endParaRPr lang="en-US" sz="2000" b="0" i="0">
              <a:effectLst/>
              <a:latin typeface="Arial" panose="020B0604020202020204" pitchFamily="34" charset="0"/>
            </a:endParaRPr>
          </a:p>
          <a:p>
            <a:r>
              <a:rPr lang="en-US" sz="2000" b="0" i="0">
                <a:effectLst/>
                <a:latin typeface="Arial" panose="020B0604020202020204" pitchFamily="34" charset="0"/>
              </a:rPr>
              <a:t>​</a:t>
            </a:r>
          </a:p>
          <a:p>
            <a:endParaRPr lang="en-US" sz="2000" b="0" i="0">
              <a:effectLst/>
              <a:latin typeface="Arial" panose="020B0604020202020204" pitchFamily="34" charset="0"/>
            </a:endParaRPr>
          </a:p>
          <a:p>
            <a:r>
              <a:rPr lang="en-US" sz="2000" b="0" i="0">
                <a:effectLst/>
                <a:latin typeface="Arial" panose="020B0604020202020204" pitchFamily="34" charset="0"/>
              </a:rPr>
              <a:t>​</a:t>
            </a:r>
          </a:p>
          <a:p>
            <a:endParaRPr lang="en-US" sz="2000" b="0" i="0">
              <a:effectLst/>
              <a:latin typeface="Arial" panose="020B0604020202020204" pitchFamily="34" charset="0"/>
            </a:endParaRPr>
          </a:p>
          <a:p>
            <a:r>
              <a:rPr lang="en-US" sz="2000" b="0" i="0">
                <a:effectLst/>
                <a:latin typeface="Arial" panose="020B0604020202020204" pitchFamily="34" charset="0"/>
              </a:rPr>
              <a:t>​</a:t>
            </a:r>
          </a:p>
          <a:p>
            <a:endParaRPr lang="en-US" sz="2000" b="0" i="0">
              <a:effectLst/>
              <a:latin typeface="Arial" panose="020B0604020202020204" pitchFamily="34" charset="0"/>
            </a:endParaRPr>
          </a:p>
          <a:p>
            <a:r>
              <a:rPr lang="en-US" sz="2000" b="0" i="0">
                <a:effectLst/>
                <a:latin typeface="Arial" panose="020B0604020202020204" pitchFamily="34" charset="0"/>
              </a:rPr>
              <a:t>​</a:t>
            </a:r>
          </a:p>
          <a:p>
            <a:endParaRPr lang="en-US" sz="2000" b="0" i="0">
              <a:effectLst/>
              <a:latin typeface="Arial" panose="020B0604020202020204" pitchFamily="34" charset="0"/>
            </a:endParaRPr>
          </a:p>
          <a:p>
            <a:r>
              <a:rPr lang="en-US" sz="2000" b="0" i="0">
                <a:effectLst/>
                <a:latin typeface="Arial" panose="020B0604020202020204" pitchFamily="34" charset="0"/>
              </a:rPr>
              <a:t>​</a:t>
            </a:r>
          </a:p>
        </p:txBody>
      </p:sp>
      <p:sp>
        <p:nvSpPr>
          <p:cNvPr id="4" name="Slide Number Placeholder 3"/>
          <p:cNvSpPr>
            <a:spLocks noGrp="1"/>
          </p:cNvSpPr>
          <p:nvPr>
            <p:ph type="sldNum" sz="quarter" idx="5"/>
          </p:nvPr>
        </p:nvSpPr>
        <p:spPr/>
        <p:txBody>
          <a:bodyPr/>
          <a:lstStyle/>
          <a:p>
            <a:fld id="{34770552-B1CE-493D-809B-126BC8F02CFD}" type="slidenum">
              <a:rPr lang="en-GB" smtClean="0"/>
              <a:t>6</a:t>
            </a:fld>
            <a:endParaRPr lang="en-GB"/>
          </a:p>
        </p:txBody>
      </p:sp>
    </p:spTree>
    <p:extLst>
      <p:ext uri="{BB962C8B-B14F-4D97-AF65-F5344CB8AC3E}">
        <p14:creationId xmlns:p14="http://schemas.microsoft.com/office/powerpoint/2010/main" val="3895039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Having a comprehensive and accurate baseline of environmental and engineering data is critical to the success of our project.  We want to ensure that we </a:t>
            </a:r>
            <a:r>
              <a:rPr lang="en-US" err="1"/>
              <a:t>optimise</a:t>
            </a:r>
            <a:r>
              <a:rPr lang="en-US"/>
              <a:t> our design to the site conditions and that we </a:t>
            </a:r>
            <a:r>
              <a:rPr lang="en-US" err="1"/>
              <a:t>minimise</a:t>
            </a:r>
            <a:r>
              <a:rPr lang="en-US"/>
              <a:t> the impact on a wide range of biological, physical and human environmental receptors through sensitive design, mitigation and monitoring.  A lot of these surveys go unnoticed, but we invest significant resources through industry leading contractors to acquire data across a wide range of disciplines.</a:t>
            </a:r>
            <a:endParaRPr lang="en-US">
              <a:cs typeface="Calibri"/>
            </a:endParaRPr>
          </a:p>
          <a:p>
            <a:pPr>
              <a:defRPr/>
            </a:pPr>
            <a:endParaRPr lang="en-US">
              <a:cs typeface="Calibri"/>
            </a:endParaRPr>
          </a:p>
          <a:p>
            <a:pPr>
              <a:defRPr/>
            </a:pPr>
            <a:r>
              <a:rPr lang="en-US">
                <a:cs typeface="Calibri"/>
              </a:rPr>
              <a:t>For example, we have just last month completed 2 years of offshore aerial surveys of birds &amp; marine mammals, and also completed last week a high resolution onshore aerial survey of all cable route and substation options.  We are looking to undertake a short geotechnical survey campaign from the end of March to ground truth the geology at key locations where we will need to bury our cable deeper under features such as major river channels and at the landfall at </a:t>
            </a:r>
            <a:r>
              <a:rPr lang="en-US" err="1">
                <a:cs typeface="Calibri"/>
              </a:rPr>
              <a:t>Wolla</a:t>
            </a:r>
            <a:r>
              <a:rPr lang="en-US">
                <a:cs typeface="Calibri"/>
              </a:rPr>
              <a:t> Bank.</a:t>
            </a:r>
          </a:p>
          <a:p>
            <a:pPr>
              <a:defRPr/>
            </a:pPr>
            <a:endParaRPr lang="en-US">
              <a:cs typeface="Calibri"/>
            </a:endParaRPr>
          </a:p>
          <a:p>
            <a:pPr>
              <a:defRPr/>
            </a:pPr>
            <a:endParaRPr lang="en-US" i="0">
              <a:solidFill>
                <a:srgbClr val="000000"/>
              </a:solidFill>
              <a:effectLst/>
              <a:latin typeface="Calibri" panose="020F0502020204030204"/>
              <a:cs typeface="Calibri" panose="020F0502020204030204"/>
            </a:endParaRPr>
          </a:p>
          <a:p>
            <a:pPr>
              <a:defRPr/>
            </a:pPr>
            <a:endParaRPr lang="en-GB">
              <a:solidFill>
                <a:srgbClr val="000000"/>
              </a:solidFill>
              <a:latin typeface="Calibri" panose="020F0502020204030204"/>
              <a:cs typeface="Calibri" panose="020F0502020204030204"/>
            </a:endParaRPr>
          </a:p>
          <a:p>
            <a:pPr>
              <a:defRPr/>
            </a:pPr>
            <a:endParaRPr lang="en-GB" b="1">
              <a:solidFill>
                <a:srgbClr val="FFFFFF"/>
              </a:solidFill>
              <a:latin typeface="Century Gothic" panose="020B0502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4770552-B1CE-493D-809B-126BC8F02CFD}" type="slidenum">
              <a:rPr lang="en-GB" smtClean="0"/>
              <a:t>7</a:t>
            </a:fld>
            <a:endParaRPr lang="en-GB"/>
          </a:p>
        </p:txBody>
      </p:sp>
    </p:spTree>
    <p:extLst>
      <p:ext uri="{BB962C8B-B14F-4D97-AF65-F5344CB8AC3E}">
        <p14:creationId xmlns:p14="http://schemas.microsoft.com/office/powerpoint/2010/main" val="1201108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cs typeface="Calibri"/>
            </a:endParaRPr>
          </a:p>
          <a:p>
            <a:pPr>
              <a:defRPr/>
            </a:pPr>
            <a:endParaRPr lang="en-US" i="0">
              <a:solidFill>
                <a:srgbClr val="000000"/>
              </a:solidFill>
              <a:effectLst/>
              <a:latin typeface="Calibri" panose="020F0502020204030204"/>
              <a:cs typeface="Calibri" panose="020F0502020204030204"/>
            </a:endParaRPr>
          </a:p>
          <a:p>
            <a:pPr>
              <a:defRPr/>
            </a:pPr>
            <a:endParaRPr lang="en-GB">
              <a:solidFill>
                <a:srgbClr val="000000"/>
              </a:solidFill>
              <a:latin typeface="Calibri" panose="020F0502020204030204"/>
              <a:cs typeface="Calibri" panose="020F0502020204030204"/>
            </a:endParaRPr>
          </a:p>
          <a:p>
            <a:pPr>
              <a:defRPr/>
            </a:pPr>
            <a:endParaRPr lang="en-GB" b="1">
              <a:solidFill>
                <a:srgbClr val="FFFFFF"/>
              </a:solidFill>
              <a:latin typeface="Century Gothic" panose="020B0502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4770552-B1CE-493D-809B-126BC8F02CFD}" type="slidenum">
              <a:rPr lang="en-GB" smtClean="0"/>
              <a:t>8</a:t>
            </a:fld>
            <a:endParaRPr lang="en-GB"/>
          </a:p>
        </p:txBody>
      </p:sp>
    </p:spTree>
    <p:extLst>
      <p:ext uri="{BB962C8B-B14F-4D97-AF65-F5344CB8AC3E}">
        <p14:creationId xmlns:p14="http://schemas.microsoft.com/office/powerpoint/2010/main" val="674259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b="0" i="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34770552-B1CE-493D-809B-126BC8F02CFD}" type="slidenum">
              <a:rPr lang="en-GB" smtClean="0"/>
              <a:t>9</a:t>
            </a:fld>
            <a:endParaRPr lang="en-GB"/>
          </a:p>
        </p:txBody>
      </p:sp>
    </p:spTree>
    <p:extLst>
      <p:ext uri="{BB962C8B-B14F-4D97-AF65-F5344CB8AC3E}">
        <p14:creationId xmlns:p14="http://schemas.microsoft.com/office/powerpoint/2010/main" val="4276261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a:solidFill>
                  <a:srgbClr val="44546A"/>
                </a:solidFill>
                <a:effectLst/>
                <a:latin typeface="Calibri Light" panose="020F0302020204030204" pitchFamily="34" charset="0"/>
              </a:rPr>
              <a:t>Until we have secured a final grid connection, we currently have two search zones for the onshore substation &amp; associated infrastructure required to connect to the National Grid transmission system. Only one of these zones, along with the associated onshore cable route will be progressed once a final connection point is confirmed.</a:t>
            </a:r>
            <a:r>
              <a:rPr lang="en-US" sz="1800" b="0" i="0">
                <a:solidFill>
                  <a:srgbClr val="444444"/>
                </a:solidFill>
                <a:effectLst/>
                <a:latin typeface="Calibri Light" panose="020F03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444444"/>
                </a:solidFill>
                <a:effectLst/>
                <a:latin typeface="Calibri Light" panose="020F03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44546A"/>
                </a:solidFill>
                <a:effectLst/>
                <a:latin typeface="Calibri Light" panose="020F0302020204030204" pitchFamily="34" charset="0"/>
              </a:rPr>
              <a:t>For the Weston Marsh connection option (in the south), the overall footprint of substation works for Outer Dowsing and the National Grid enabling works required to connect to the existing National Grid transmission system is anticipated to have a maximum footprint of 9.2 hectares for the operational substation footprint and 18 hectares for the total land take to include mitigation and drainage. Some overhead line modifications will be required at, or near to, the ODOW/National Grid substation(s) to facilitate the connection of our project at this location.</a:t>
            </a:r>
            <a:r>
              <a:rPr lang="en-US" sz="1800" b="0" i="0">
                <a:solidFill>
                  <a:srgbClr val="444444"/>
                </a:solidFill>
                <a:effectLst/>
                <a:latin typeface="Calibri Light" panose="020F03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444444"/>
                </a:solidFill>
                <a:effectLst/>
                <a:latin typeface="Calibri Light" panose="020F03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44546A"/>
                </a:solidFill>
                <a:effectLst/>
                <a:latin typeface="Calibri Light" panose="020F0302020204030204" pitchFamily="34" charset="0"/>
              </a:rPr>
              <a:t>For the Lincolnshire Node connection option (in the north), the combination of the Outer Dowsing substation and the planned National Grid wider reinforcement works is likely to require a larger footprint, however the details of these plans are not yet known.</a:t>
            </a:r>
            <a:r>
              <a:rPr lang="en-US" sz="1800" b="0" i="0">
                <a:solidFill>
                  <a:srgbClr val="444444"/>
                </a:solidFill>
                <a:effectLst/>
                <a:latin typeface="Calibri Light" panose="020F03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444444"/>
                </a:solidFill>
                <a:effectLst/>
                <a:latin typeface="Calibri Light" panose="020F03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44546A"/>
                </a:solidFill>
                <a:effectLst/>
                <a:latin typeface="Calibri Light" panose="020F0302020204030204" pitchFamily="34" charset="0"/>
              </a:rPr>
              <a:t>Further detail on works required to connect the project to the National Grid transmission system are anticipated to be available upon conclusion of the OTNR process, including information on what aspects of the required National Grid works would be included in the Outer Dowsing DCO application.</a:t>
            </a:r>
            <a:endParaRPr lang="en-US"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4770552-B1CE-493D-809B-126BC8F02CFD}" type="slidenum">
              <a:rPr lang="en-GB" smtClean="0"/>
              <a:t>10</a:t>
            </a:fld>
            <a:endParaRPr lang="en-GB"/>
          </a:p>
        </p:txBody>
      </p:sp>
    </p:spTree>
    <p:extLst>
      <p:ext uri="{BB962C8B-B14F-4D97-AF65-F5344CB8AC3E}">
        <p14:creationId xmlns:p14="http://schemas.microsoft.com/office/powerpoint/2010/main" val="3895039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6F522-89B8-4F72-8F4C-427F240D9A0C}"/>
              </a:ext>
            </a:extLst>
          </p:cNvPr>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91D18F5-32D0-4DD0-A139-BAF69264D1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8CE5A5E-CD92-4E89-9241-A93D8ED39493}"/>
              </a:ext>
            </a:extLst>
          </p:cNvPr>
          <p:cNvSpPr>
            <a:spLocks noGrp="1"/>
          </p:cNvSpPr>
          <p:nvPr>
            <p:ph type="dt" sz="half" idx="10"/>
          </p:nvPr>
        </p:nvSpPr>
        <p:spPr/>
        <p:txBody>
          <a:bodyPr/>
          <a:lstStyle/>
          <a:p>
            <a:fld id="{2626B014-A82A-4D9D-A2AC-3EC2B2EBC0A9}" type="datetimeFigureOut">
              <a:rPr lang="en-GB" smtClean="0"/>
              <a:t>20/02/2023</a:t>
            </a:fld>
            <a:endParaRPr lang="en-GB"/>
          </a:p>
        </p:txBody>
      </p:sp>
      <p:sp>
        <p:nvSpPr>
          <p:cNvPr id="5" name="Footer Placeholder 4">
            <a:extLst>
              <a:ext uri="{FF2B5EF4-FFF2-40B4-BE49-F238E27FC236}">
                <a16:creationId xmlns:a16="http://schemas.microsoft.com/office/drawing/2014/main" id="{F71EA482-2A04-435F-A8EB-4420F70F3A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DE1788-CA4A-4B40-AADD-9C897BDC3D80}"/>
              </a:ext>
            </a:extLst>
          </p:cNvPr>
          <p:cNvSpPr>
            <a:spLocks noGrp="1"/>
          </p:cNvSpPr>
          <p:nvPr>
            <p:ph type="sldNum" sz="quarter" idx="12"/>
          </p:nvPr>
        </p:nvSpPr>
        <p:spPr/>
        <p:txBody>
          <a:bodyPr/>
          <a:lstStyle/>
          <a:p>
            <a:fld id="{2203CAC2-8DC3-4225-B97A-5E6EBA27EAD5}" type="slidenum">
              <a:rPr lang="en-GB" smtClean="0"/>
              <a:t>‹#›</a:t>
            </a:fld>
            <a:endParaRPr lang="en-GB"/>
          </a:p>
        </p:txBody>
      </p:sp>
    </p:spTree>
    <p:extLst>
      <p:ext uri="{BB962C8B-B14F-4D97-AF65-F5344CB8AC3E}">
        <p14:creationId xmlns:p14="http://schemas.microsoft.com/office/powerpoint/2010/main" val="3924451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4096F-C36B-4F38-8A03-C1789CB664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A0B9383-5FB4-4F80-9CA4-25072118A1CA}"/>
              </a:ext>
            </a:extLst>
          </p:cNvPr>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55C27811-A3C1-4896-969E-655E584B10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39C5C2-DDD9-4A16-856B-39D143FB28E9}"/>
              </a:ext>
            </a:extLst>
          </p:cNvPr>
          <p:cNvSpPr>
            <a:spLocks noGrp="1"/>
          </p:cNvSpPr>
          <p:nvPr>
            <p:ph type="dt" sz="half" idx="10"/>
          </p:nvPr>
        </p:nvSpPr>
        <p:spPr/>
        <p:txBody>
          <a:bodyPr/>
          <a:lstStyle/>
          <a:p>
            <a:fld id="{2626B014-A82A-4D9D-A2AC-3EC2B2EBC0A9}" type="datetimeFigureOut">
              <a:rPr lang="en-GB" smtClean="0"/>
              <a:t>20/02/2023</a:t>
            </a:fld>
            <a:endParaRPr lang="en-GB"/>
          </a:p>
        </p:txBody>
      </p:sp>
      <p:sp>
        <p:nvSpPr>
          <p:cNvPr id="6" name="Footer Placeholder 5">
            <a:extLst>
              <a:ext uri="{FF2B5EF4-FFF2-40B4-BE49-F238E27FC236}">
                <a16:creationId xmlns:a16="http://schemas.microsoft.com/office/drawing/2014/main" id="{CAC9B73D-5CBF-4E22-8FEE-C08C48B5520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78424C9-0747-4122-982E-1589FE3F1E2A}"/>
              </a:ext>
            </a:extLst>
          </p:cNvPr>
          <p:cNvSpPr>
            <a:spLocks noGrp="1"/>
          </p:cNvSpPr>
          <p:nvPr>
            <p:ph type="sldNum" sz="quarter" idx="12"/>
          </p:nvPr>
        </p:nvSpPr>
        <p:spPr/>
        <p:txBody>
          <a:bodyPr/>
          <a:lstStyle/>
          <a:p>
            <a:fld id="{2203CAC2-8DC3-4225-B97A-5E6EBA27EAD5}" type="slidenum">
              <a:rPr lang="en-GB" smtClean="0"/>
              <a:t>‹#›</a:t>
            </a:fld>
            <a:endParaRPr lang="en-GB"/>
          </a:p>
        </p:txBody>
      </p:sp>
    </p:spTree>
    <p:extLst>
      <p:ext uri="{BB962C8B-B14F-4D97-AF65-F5344CB8AC3E}">
        <p14:creationId xmlns:p14="http://schemas.microsoft.com/office/powerpoint/2010/main" val="374330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62B3F-78E5-48A7-8B65-A2AD7701F57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77DF7CA-6259-4DD1-AE92-13CB52B75D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89DA97-01AE-4F10-8FA3-97C1BA6ACCDA}"/>
              </a:ext>
            </a:extLst>
          </p:cNvPr>
          <p:cNvSpPr>
            <a:spLocks noGrp="1"/>
          </p:cNvSpPr>
          <p:nvPr>
            <p:ph type="dt" sz="half" idx="10"/>
          </p:nvPr>
        </p:nvSpPr>
        <p:spPr/>
        <p:txBody>
          <a:bodyPr/>
          <a:lstStyle/>
          <a:p>
            <a:fld id="{2626B014-A82A-4D9D-A2AC-3EC2B2EBC0A9}" type="datetimeFigureOut">
              <a:rPr lang="en-GB" smtClean="0"/>
              <a:t>20/02/2023</a:t>
            </a:fld>
            <a:endParaRPr lang="en-GB"/>
          </a:p>
        </p:txBody>
      </p:sp>
      <p:sp>
        <p:nvSpPr>
          <p:cNvPr id="5" name="Footer Placeholder 4">
            <a:extLst>
              <a:ext uri="{FF2B5EF4-FFF2-40B4-BE49-F238E27FC236}">
                <a16:creationId xmlns:a16="http://schemas.microsoft.com/office/drawing/2014/main" id="{0C9C4F04-66D4-4934-A2A6-6B0ACEBD215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EB3798-5E94-4CEF-A372-080CFD5F9C09}"/>
              </a:ext>
            </a:extLst>
          </p:cNvPr>
          <p:cNvSpPr>
            <a:spLocks noGrp="1"/>
          </p:cNvSpPr>
          <p:nvPr>
            <p:ph type="sldNum" sz="quarter" idx="12"/>
          </p:nvPr>
        </p:nvSpPr>
        <p:spPr/>
        <p:txBody>
          <a:bodyPr/>
          <a:lstStyle/>
          <a:p>
            <a:fld id="{2203CAC2-8DC3-4225-B97A-5E6EBA27EAD5}" type="slidenum">
              <a:rPr lang="en-GB" smtClean="0"/>
              <a:t>‹#›</a:t>
            </a:fld>
            <a:endParaRPr lang="en-GB"/>
          </a:p>
        </p:txBody>
      </p:sp>
    </p:spTree>
    <p:extLst>
      <p:ext uri="{BB962C8B-B14F-4D97-AF65-F5344CB8AC3E}">
        <p14:creationId xmlns:p14="http://schemas.microsoft.com/office/powerpoint/2010/main" val="4261000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269951-01DA-4197-AE25-FCF9AF3AAE5B}"/>
              </a:ext>
            </a:extLst>
          </p:cNvPr>
          <p:cNvSpPr>
            <a:spLocks noGrp="1"/>
          </p:cNvSpPr>
          <p:nvPr>
            <p:ph type="title" orient="vert"/>
          </p:nvPr>
        </p:nvSpPr>
        <p:spPr>
          <a:xfrm>
            <a:off x="8724900" y="365126"/>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9CBB50C-DC12-4936-AED4-87B77B6B7678}"/>
              </a:ext>
            </a:extLst>
          </p:cNvPr>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4BCDAF6-30B2-403B-94A6-CE78DEE1B41E}"/>
              </a:ext>
            </a:extLst>
          </p:cNvPr>
          <p:cNvSpPr>
            <a:spLocks noGrp="1"/>
          </p:cNvSpPr>
          <p:nvPr>
            <p:ph type="dt" sz="half" idx="10"/>
          </p:nvPr>
        </p:nvSpPr>
        <p:spPr/>
        <p:txBody>
          <a:bodyPr/>
          <a:lstStyle/>
          <a:p>
            <a:fld id="{2626B014-A82A-4D9D-A2AC-3EC2B2EBC0A9}" type="datetimeFigureOut">
              <a:rPr lang="en-GB" smtClean="0"/>
              <a:t>20/02/2023</a:t>
            </a:fld>
            <a:endParaRPr lang="en-GB"/>
          </a:p>
        </p:txBody>
      </p:sp>
      <p:sp>
        <p:nvSpPr>
          <p:cNvPr id="5" name="Footer Placeholder 4">
            <a:extLst>
              <a:ext uri="{FF2B5EF4-FFF2-40B4-BE49-F238E27FC236}">
                <a16:creationId xmlns:a16="http://schemas.microsoft.com/office/drawing/2014/main" id="{7E5F7098-BA1B-40A5-9640-485FB3958D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6E78B90-A234-42AE-84CB-BDB6E0405839}"/>
              </a:ext>
            </a:extLst>
          </p:cNvPr>
          <p:cNvSpPr>
            <a:spLocks noGrp="1"/>
          </p:cNvSpPr>
          <p:nvPr>
            <p:ph type="sldNum" sz="quarter" idx="12"/>
          </p:nvPr>
        </p:nvSpPr>
        <p:spPr/>
        <p:txBody>
          <a:bodyPr/>
          <a:lstStyle/>
          <a:p>
            <a:fld id="{2203CAC2-8DC3-4225-B97A-5E6EBA27EAD5}" type="slidenum">
              <a:rPr lang="en-GB" smtClean="0"/>
              <a:t>‹#›</a:t>
            </a:fld>
            <a:endParaRPr lang="en-GB"/>
          </a:p>
        </p:txBody>
      </p:sp>
    </p:spTree>
    <p:extLst>
      <p:ext uri="{BB962C8B-B14F-4D97-AF65-F5344CB8AC3E}">
        <p14:creationId xmlns:p14="http://schemas.microsoft.com/office/powerpoint/2010/main" val="5076270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AD589B-F6E2-1549-A4FA-4B3E5F8A3FC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21804" y="6214094"/>
            <a:ext cx="1301610" cy="377363"/>
          </a:xfrm>
          <a:prstGeom prst="rect">
            <a:avLst/>
          </a:prstGeom>
        </p:spPr>
      </p:pic>
      <p:sp>
        <p:nvSpPr>
          <p:cNvPr id="15" name="Holder 2">
            <a:extLst>
              <a:ext uri="{FF2B5EF4-FFF2-40B4-BE49-F238E27FC236}">
                <a16:creationId xmlns:a16="http://schemas.microsoft.com/office/drawing/2014/main" id="{E6826112-359D-8A46-88D8-5A22CF30F8A8}"/>
              </a:ext>
            </a:extLst>
          </p:cNvPr>
          <p:cNvSpPr>
            <a:spLocks noGrp="1"/>
          </p:cNvSpPr>
          <p:nvPr>
            <p:ph type="title"/>
          </p:nvPr>
        </p:nvSpPr>
        <p:spPr>
          <a:xfrm>
            <a:off x="532219" y="395685"/>
            <a:ext cx="11127561" cy="447927"/>
          </a:xfrm>
        </p:spPr>
        <p:txBody>
          <a:bodyPr lIns="0" tIns="0" rIns="0" bIns="0"/>
          <a:lstStyle>
            <a:lvl1pPr>
              <a:defRPr sz="2911" b="1" i="0">
                <a:solidFill>
                  <a:srgbClr val="043947"/>
                </a:solidFill>
                <a:latin typeface="Arial" panose="020B0604020202020204" pitchFamily="34" charset="0"/>
                <a:cs typeface="Arial" panose="020B0604020202020204" pitchFamily="34" charset="0"/>
              </a:defRPr>
            </a:lvl1pPr>
          </a:lstStyle>
          <a:p>
            <a:r>
              <a:rPr lang="en-GB"/>
              <a:t>Click to edit Master title style</a:t>
            </a:r>
            <a:endParaRPr/>
          </a:p>
        </p:txBody>
      </p:sp>
      <p:sp>
        <p:nvSpPr>
          <p:cNvPr id="16" name="Holder 3">
            <a:extLst>
              <a:ext uri="{FF2B5EF4-FFF2-40B4-BE49-F238E27FC236}">
                <a16:creationId xmlns:a16="http://schemas.microsoft.com/office/drawing/2014/main" id="{D7B3ECA8-A4DA-7944-9296-17E977AA4A81}"/>
              </a:ext>
            </a:extLst>
          </p:cNvPr>
          <p:cNvSpPr>
            <a:spLocks noGrp="1"/>
          </p:cNvSpPr>
          <p:nvPr>
            <p:ph type="subTitle" idx="4"/>
          </p:nvPr>
        </p:nvSpPr>
        <p:spPr>
          <a:xfrm>
            <a:off x="532220" y="1118617"/>
            <a:ext cx="8534400" cy="387798"/>
          </a:xfrm>
          <a:prstGeom prst="rect">
            <a:avLst/>
          </a:prstGeom>
        </p:spPr>
        <p:txBody>
          <a:bodyPr wrap="square" lIns="0" tIns="0" rIns="0" bIns="0">
            <a:spAutoFit/>
          </a:bodyPr>
          <a:lstStyle>
            <a:lvl1pPr>
              <a:defRPr>
                <a:solidFill>
                  <a:srgbClr val="043947"/>
                </a:solidFill>
                <a:latin typeface="Arial" panose="020B0604020202020204" pitchFamily="34" charset="0"/>
                <a:cs typeface="Arial" panose="020B0604020202020204" pitchFamily="34" charset="0"/>
              </a:defRPr>
            </a:lvl1pPr>
          </a:lstStyle>
          <a:p>
            <a:r>
              <a:rPr lang="en-GB"/>
              <a:t>Click to edit Master subtitle style</a:t>
            </a:r>
            <a:endParaRPr/>
          </a:p>
        </p:txBody>
      </p:sp>
      <p:sp>
        <p:nvSpPr>
          <p:cNvPr id="18" name="object 36">
            <a:extLst>
              <a:ext uri="{FF2B5EF4-FFF2-40B4-BE49-F238E27FC236}">
                <a16:creationId xmlns:a16="http://schemas.microsoft.com/office/drawing/2014/main" id="{1332D07F-678E-5949-98F4-0D2173E5A5A9}"/>
              </a:ext>
            </a:extLst>
          </p:cNvPr>
          <p:cNvSpPr/>
          <p:nvPr/>
        </p:nvSpPr>
        <p:spPr>
          <a:xfrm>
            <a:off x="9086846" y="7"/>
            <a:ext cx="3105378" cy="3277285"/>
          </a:xfrm>
          <a:custGeom>
            <a:avLst/>
            <a:gdLst/>
            <a:ahLst/>
            <a:cxnLst/>
            <a:rect l="l" t="t" r="r" b="b"/>
            <a:pathLst>
              <a:path w="5120640" h="5404485">
                <a:moveTo>
                  <a:pt x="3029483" y="0"/>
                </a:moveTo>
                <a:lnTo>
                  <a:pt x="1549057" y="0"/>
                </a:lnTo>
                <a:lnTo>
                  <a:pt x="1497469" y="38442"/>
                </a:lnTo>
                <a:lnTo>
                  <a:pt x="1456067" y="69710"/>
                </a:lnTo>
                <a:lnTo>
                  <a:pt x="1414767" y="101282"/>
                </a:lnTo>
                <a:lnTo>
                  <a:pt x="1373555" y="133146"/>
                </a:lnTo>
                <a:lnTo>
                  <a:pt x="1332433" y="165315"/>
                </a:lnTo>
                <a:lnTo>
                  <a:pt x="1291412" y="197764"/>
                </a:lnTo>
                <a:lnTo>
                  <a:pt x="1250467" y="230517"/>
                </a:lnTo>
                <a:lnTo>
                  <a:pt x="1209636" y="263563"/>
                </a:lnTo>
                <a:lnTo>
                  <a:pt x="1168882" y="296900"/>
                </a:lnTo>
                <a:lnTo>
                  <a:pt x="1129842" y="329209"/>
                </a:lnTo>
                <a:lnTo>
                  <a:pt x="1090930" y="361721"/>
                </a:lnTo>
                <a:lnTo>
                  <a:pt x="1052182" y="394462"/>
                </a:lnTo>
                <a:lnTo>
                  <a:pt x="1013574" y="427405"/>
                </a:lnTo>
                <a:lnTo>
                  <a:pt x="975118" y="460565"/>
                </a:lnTo>
                <a:lnTo>
                  <a:pt x="936828" y="493928"/>
                </a:lnTo>
                <a:lnTo>
                  <a:pt x="898690" y="527494"/>
                </a:lnTo>
                <a:lnTo>
                  <a:pt x="860704" y="561263"/>
                </a:lnTo>
                <a:lnTo>
                  <a:pt x="822883" y="595236"/>
                </a:lnTo>
                <a:lnTo>
                  <a:pt x="785228" y="629412"/>
                </a:lnTo>
                <a:lnTo>
                  <a:pt x="747737" y="663778"/>
                </a:lnTo>
                <a:lnTo>
                  <a:pt x="710412" y="698347"/>
                </a:lnTo>
                <a:lnTo>
                  <a:pt x="673252" y="733107"/>
                </a:lnTo>
                <a:lnTo>
                  <a:pt x="636270" y="768057"/>
                </a:lnTo>
                <a:lnTo>
                  <a:pt x="599465" y="803198"/>
                </a:lnTo>
                <a:lnTo>
                  <a:pt x="562838" y="838517"/>
                </a:lnTo>
                <a:lnTo>
                  <a:pt x="526376" y="874039"/>
                </a:lnTo>
                <a:lnTo>
                  <a:pt x="490105" y="909726"/>
                </a:lnTo>
                <a:lnTo>
                  <a:pt x="454012" y="945603"/>
                </a:lnTo>
                <a:lnTo>
                  <a:pt x="418109" y="981659"/>
                </a:lnTo>
                <a:lnTo>
                  <a:pt x="382384" y="1017892"/>
                </a:lnTo>
                <a:lnTo>
                  <a:pt x="346849" y="1054290"/>
                </a:lnTo>
                <a:lnTo>
                  <a:pt x="311505" y="1090866"/>
                </a:lnTo>
                <a:lnTo>
                  <a:pt x="276364" y="1127620"/>
                </a:lnTo>
                <a:lnTo>
                  <a:pt x="241401" y="1164539"/>
                </a:lnTo>
                <a:lnTo>
                  <a:pt x="206641" y="1201623"/>
                </a:lnTo>
                <a:lnTo>
                  <a:pt x="172085" y="1238872"/>
                </a:lnTo>
                <a:lnTo>
                  <a:pt x="137731" y="1276273"/>
                </a:lnTo>
                <a:lnTo>
                  <a:pt x="103581" y="1313853"/>
                </a:lnTo>
                <a:lnTo>
                  <a:pt x="69621" y="1351572"/>
                </a:lnTo>
                <a:lnTo>
                  <a:pt x="0" y="1430007"/>
                </a:lnTo>
                <a:lnTo>
                  <a:pt x="14122" y="1482305"/>
                </a:lnTo>
                <a:lnTo>
                  <a:pt x="27406" y="1530477"/>
                </a:lnTo>
                <a:lnTo>
                  <a:pt x="41122" y="1578597"/>
                </a:lnTo>
                <a:lnTo>
                  <a:pt x="55270" y="1626641"/>
                </a:lnTo>
                <a:lnTo>
                  <a:pt x="69850" y="1674583"/>
                </a:lnTo>
                <a:lnTo>
                  <a:pt x="84848" y="1722424"/>
                </a:lnTo>
                <a:lnTo>
                  <a:pt x="100253" y="1770151"/>
                </a:lnTo>
                <a:lnTo>
                  <a:pt x="116078" y="1817751"/>
                </a:lnTo>
                <a:lnTo>
                  <a:pt x="132308" y="1865198"/>
                </a:lnTo>
                <a:lnTo>
                  <a:pt x="148945" y="1912480"/>
                </a:lnTo>
                <a:lnTo>
                  <a:pt x="165976" y="1959597"/>
                </a:lnTo>
                <a:lnTo>
                  <a:pt x="183388" y="2006511"/>
                </a:lnTo>
                <a:lnTo>
                  <a:pt x="201193" y="2053234"/>
                </a:lnTo>
                <a:lnTo>
                  <a:pt x="219379" y="2099729"/>
                </a:lnTo>
                <a:lnTo>
                  <a:pt x="237947" y="2146008"/>
                </a:lnTo>
                <a:lnTo>
                  <a:pt x="301637" y="2302713"/>
                </a:lnTo>
                <a:lnTo>
                  <a:pt x="437629" y="2136457"/>
                </a:lnTo>
                <a:lnTo>
                  <a:pt x="468172" y="2099678"/>
                </a:lnTo>
                <a:lnTo>
                  <a:pt x="500341" y="2061438"/>
                </a:lnTo>
                <a:lnTo>
                  <a:pt x="534111" y="2021789"/>
                </a:lnTo>
                <a:lnTo>
                  <a:pt x="569468" y="1980806"/>
                </a:lnTo>
                <a:lnTo>
                  <a:pt x="616585" y="1927009"/>
                </a:lnTo>
                <a:lnTo>
                  <a:pt x="667372" y="1870011"/>
                </a:lnTo>
                <a:lnTo>
                  <a:pt x="721766" y="1810004"/>
                </a:lnTo>
                <a:lnTo>
                  <a:pt x="779741" y="1747227"/>
                </a:lnTo>
                <a:lnTo>
                  <a:pt x="810044" y="1714868"/>
                </a:lnTo>
                <a:lnTo>
                  <a:pt x="841209" y="1681899"/>
                </a:lnTo>
                <a:lnTo>
                  <a:pt x="873252" y="1648345"/>
                </a:lnTo>
                <a:lnTo>
                  <a:pt x="906132" y="1614233"/>
                </a:lnTo>
                <a:lnTo>
                  <a:pt x="939876" y="1579587"/>
                </a:lnTo>
                <a:lnTo>
                  <a:pt x="974458" y="1544447"/>
                </a:lnTo>
                <a:lnTo>
                  <a:pt x="1009878" y="1508823"/>
                </a:lnTo>
                <a:lnTo>
                  <a:pt x="1046124" y="1472755"/>
                </a:lnTo>
                <a:lnTo>
                  <a:pt x="1083183" y="1436268"/>
                </a:lnTo>
                <a:lnTo>
                  <a:pt x="1121067" y="1399387"/>
                </a:lnTo>
                <a:lnTo>
                  <a:pt x="1159751" y="1362151"/>
                </a:lnTo>
                <a:lnTo>
                  <a:pt x="1199235" y="1324571"/>
                </a:lnTo>
                <a:lnTo>
                  <a:pt x="1239520" y="1286687"/>
                </a:lnTo>
                <a:lnTo>
                  <a:pt x="1280579" y="1248511"/>
                </a:lnTo>
                <a:lnTo>
                  <a:pt x="1322425" y="1210081"/>
                </a:lnTo>
                <a:lnTo>
                  <a:pt x="1365046" y="1171435"/>
                </a:lnTo>
                <a:lnTo>
                  <a:pt x="1408430" y="1132573"/>
                </a:lnTo>
                <a:lnTo>
                  <a:pt x="1452562" y="1093546"/>
                </a:lnTo>
                <a:lnTo>
                  <a:pt x="1497457" y="1054379"/>
                </a:lnTo>
                <a:lnTo>
                  <a:pt x="1543088" y="1015085"/>
                </a:lnTo>
                <a:lnTo>
                  <a:pt x="1589468" y="975715"/>
                </a:lnTo>
                <a:lnTo>
                  <a:pt x="1636560" y="936269"/>
                </a:lnTo>
                <a:lnTo>
                  <a:pt x="1684388" y="896797"/>
                </a:lnTo>
                <a:lnTo>
                  <a:pt x="1726031" y="862876"/>
                </a:lnTo>
                <a:lnTo>
                  <a:pt x="1767763" y="829297"/>
                </a:lnTo>
                <a:lnTo>
                  <a:pt x="1809597" y="796074"/>
                </a:lnTo>
                <a:lnTo>
                  <a:pt x="1851533" y="763181"/>
                </a:lnTo>
                <a:lnTo>
                  <a:pt x="1893557" y="730631"/>
                </a:lnTo>
                <a:lnTo>
                  <a:pt x="1935670" y="698423"/>
                </a:lnTo>
                <a:lnTo>
                  <a:pt x="1977872" y="666559"/>
                </a:lnTo>
                <a:lnTo>
                  <a:pt x="2020176" y="635038"/>
                </a:lnTo>
                <a:lnTo>
                  <a:pt x="2062556" y="603872"/>
                </a:lnTo>
                <a:lnTo>
                  <a:pt x="2105037" y="573049"/>
                </a:lnTo>
                <a:lnTo>
                  <a:pt x="2147595" y="542582"/>
                </a:lnTo>
                <a:lnTo>
                  <a:pt x="2190242" y="512457"/>
                </a:lnTo>
                <a:lnTo>
                  <a:pt x="2232964" y="482688"/>
                </a:lnTo>
                <a:lnTo>
                  <a:pt x="2275776" y="453263"/>
                </a:lnTo>
                <a:lnTo>
                  <a:pt x="2318664" y="424192"/>
                </a:lnTo>
                <a:lnTo>
                  <a:pt x="2361628" y="395478"/>
                </a:lnTo>
                <a:lnTo>
                  <a:pt x="2404668" y="367118"/>
                </a:lnTo>
                <a:lnTo>
                  <a:pt x="2447785" y="339115"/>
                </a:lnTo>
                <a:lnTo>
                  <a:pt x="2490978" y="311467"/>
                </a:lnTo>
                <a:lnTo>
                  <a:pt x="2534234" y="284175"/>
                </a:lnTo>
                <a:lnTo>
                  <a:pt x="2577566" y="257238"/>
                </a:lnTo>
                <a:lnTo>
                  <a:pt x="2620962" y="230670"/>
                </a:lnTo>
                <a:lnTo>
                  <a:pt x="2664434" y="204457"/>
                </a:lnTo>
                <a:lnTo>
                  <a:pt x="2707970" y="178600"/>
                </a:lnTo>
                <a:lnTo>
                  <a:pt x="2751569" y="153111"/>
                </a:lnTo>
                <a:lnTo>
                  <a:pt x="2795232" y="127990"/>
                </a:lnTo>
                <a:lnTo>
                  <a:pt x="2838958" y="103225"/>
                </a:lnTo>
                <a:lnTo>
                  <a:pt x="2882747" y="78828"/>
                </a:lnTo>
                <a:lnTo>
                  <a:pt x="2926588" y="54800"/>
                </a:lnTo>
                <a:lnTo>
                  <a:pt x="2970492" y="31127"/>
                </a:lnTo>
                <a:lnTo>
                  <a:pt x="3029483" y="0"/>
                </a:lnTo>
                <a:close/>
              </a:path>
              <a:path w="5120640" h="5404485">
                <a:moveTo>
                  <a:pt x="5120259" y="1450200"/>
                </a:moveTo>
                <a:lnTo>
                  <a:pt x="5042763" y="1421079"/>
                </a:lnTo>
                <a:lnTo>
                  <a:pt x="4997767" y="1401864"/>
                </a:lnTo>
                <a:lnTo>
                  <a:pt x="4953520" y="1381277"/>
                </a:lnTo>
                <a:lnTo>
                  <a:pt x="4910023" y="1359382"/>
                </a:lnTo>
                <a:lnTo>
                  <a:pt x="4867326" y="1336179"/>
                </a:lnTo>
                <a:lnTo>
                  <a:pt x="4825441" y="1311694"/>
                </a:lnTo>
                <a:lnTo>
                  <a:pt x="4784395" y="1285976"/>
                </a:lnTo>
                <a:lnTo>
                  <a:pt x="4744224" y="1259027"/>
                </a:lnTo>
                <a:lnTo>
                  <a:pt x="4704931" y="1230884"/>
                </a:lnTo>
                <a:lnTo>
                  <a:pt x="4666564" y="1201572"/>
                </a:lnTo>
                <a:lnTo>
                  <a:pt x="4629150" y="1171117"/>
                </a:lnTo>
                <a:lnTo>
                  <a:pt x="4592701" y="1139545"/>
                </a:lnTo>
                <a:lnTo>
                  <a:pt x="4557242" y="1106868"/>
                </a:lnTo>
                <a:lnTo>
                  <a:pt x="4522800" y="1073137"/>
                </a:lnTo>
                <a:lnTo>
                  <a:pt x="4489412" y="1038364"/>
                </a:lnTo>
                <a:lnTo>
                  <a:pt x="4457103" y="1002588"/>
                </a:lnTo>
                <a:lnTo>
                  <a:pt x="4425886" y="965809"/>
                </a:lnTo>
                <a:lnTo>
                  <a:pt x="4395800" y="928077"/>
                </a:lnTo>
                <a:lnTo>
                  <a:pt x="4366857" y="889406"/>
                </a:lnTo>
                <a:lnTo>
                  <a:pt x="4339107" y="849833"/>
                </a:lnTo>
                <a:lnTo>
                  <a:pt x="4312539" y="809371"/>
                </a:lnTo>
                <a:lnTo>
                  <a:pt x="4287215" y="768045"/>
                </a:lnTo>
                <a:lnTo>
                  <a:pt x="4268279" y="734910"/>
                </a:lnTo>
                <a:lnTo>
                  <a:pt x="4245318" y="692340"/>
                </a:lnTo>
                <a:lnTo>
                  <a:pt x="4208919" y="617905"/>
                </a:lnTo>
                <a:lnTo>
                  <a:pt x="4188993" y="572096"/>
                </a:lnTo>
                <a:lnTo>
                  <a:pt x="4170502" y="525551"/>
                </a:lnTo>
                <a:lnTo>
                  <a:pt x="4153471" y="478294"/>
                </a:lnTo>
                <a:lnTo>
                  <a:pt x="4137914" y="430352"/>
                </a:lnTo>
                <a:lnTo>
                  <a:pt x="4123880" y="381749"/>
                </a:lnTo>
                <a:lnTo>
                  <a:pt x="4111383" y="332498"/>
                </a:lnTo>
                <a:lnTo>
                  <a:pt x="4100461" y="282651"/>
                </a:lnTo>
                <a:lnTo>
                  <a:pt x="4091152" y="232232"/>
                </a:lnTo>
                <a:lnTo>
                  <a:pt x="4083456" y="181254"/>
                </a:lnTo>
                <a:lnTo>
                  <a:pt x="4077424" y="129743"/>
                </a:lnTo>
                <a:lnTo>
                  <a:pt x="4073080" y="77736"/>
                </a:lnTo>
                <a:lnTo>
                  <a:pt x="4070451" y="25260"/>
                </a:lnTo>
                <a:lnTo>
                  <a:pt x="4070032" y="0"/>
                </a:lnTo>
                <a:lnTo>
                  <a:pt x="3797389" y="0"/>
                </a:lnTo>
                <a:lnTo>
                  <a:pt x="3759200" y="62153"/>
                </a:lnTo>
                <a:lnTo>
                  <a:pt x="3733114" y="105575"/>
                </a:lnTo>
                <a:lnTo>
                  <a:pt x="3707320" y="149275"/>
                </a:lnTo>
                <a:lnTo>
                  <a:pt x="3681831" y="193230"/>
                </a:lnTo>
                <a:lnTo>
                  <a:pt x="3656634" y="237439"/>
                </a:lnTo>
                <a:lnTo>
                  <a:pt x="3631755" y="281914"/>
                </a:lnTo>
                <a:lnTo>
                  <a:pt x="3607168" y="326631"/>
                </a:lnTo>
                <a:lnTo>
                  <a:pt x="3582886" y="371614"/>
                </a:lnTo>
                <a:lnTo>
                  <a:pt x="3558908" y="416839"/>
                </a:lnTo>
                <a:lnTo>
                  <a:pt x="3535235" y="462305"/>
                </a:lnTo>
                <a:lnTo>
                  <a:pt x="3511880" y="508025"/>
                </a:lnTo>
                <a:lnTo>
                  <a:pt x="3488829" y="553974"/>
                </a:lnTo>
                <a:lnTo>
                  <a:pt x="3466084" y="600176"/>
                </a:lnTo>
                <a:lnTo>
                  <a:pt x="3443655" y="646607"/>
                </a:lnTo>
                <a:lnTo>
                  <a:pt x="3421545" y="693267"/>
                </a:lnTo>
                <a:lnTo>
                  <a:pt x="3399752" y="740156"/>
                </a:lnTo>
                <a:lnTo>
                  <a:pt x="3378263" y="787273"/>
                </a:lnTo>
                <a:lnTo>
                  <a:pt x="3357105" y="834618"/>
                </a:lnTo>
                <a:lnTo>
                  <a:pt x="3336264" y="882192"/>
                </a:lnTo>
                <a:lnTo>
                  <a:pt x="3315703" y="930071"/>
                </a:lnTo>
                <a:lnTo>
                  <a:pt x="3295535" y="977988"/>
                </a:lnTo>
                <a:lnTo>
                  <a:pt x="3275660" y="1026210"/>
                </a:lnTo>
                <a:lnTo>
                  <a:pt x="3256115" y="1074635"/>
                </a:lnTo>
                <a:lnTo>
                  <a:pt x="3236887" y="1123276"/>
                </a:lnTo>
                <a:lnTo>
                  <a:pt x="3218002" y="1172121"/>
                </a:lnTo>
                <a:lnTo>
                  <a:pt x="3200958" y="1217117"/>
                </a:lnTo>
                <a:lnTo>
                  <a:pt x="3184182" y="1262303"/>
                </a:lnTo>
                <a:lnTo>
                  <a:pt x="3167672" y="1307693"/>
                </a:lnTo>
                <a:lnTo>
                  <a:pt x="3151416" y="1353273"/>
                </a:lnTo>
                <a:lnTo>
                  <a:pt x="3135426" y="1399044"/>
                </a:lnTo>
                <a:lnTo>
                  <a:pt x="3119704" y="1445006"/>
                </a:lnTo>
                <a:lnTo>
                  <a:pt x="3104248" y="1491157"/>
                </a:lnTo>
                <a:lnTo>
                  <a:pt x="3089046" y="1537500"/>
                </a:lnTo>
                <a:lnTo>
                  <a:pt x="3074111" y="1584032"/>
                </a:lnTo>
                <a:lnTo>
                  <a:pt x="3059430" y="1630756"/>
                </a:lnTo>
                <a:lnTo>
                  <a:pt x="3045028" y="1677657"/>
                </a:lnTo>
                <a:lnTo>
                  <a:pt x="3030880" y="1724736"/>
                </a:lnTo>
                <a:lnTo>
                  <a:pt x="3017012" y="1772005"/>
                </a:lnTo>
                <a:lnTo>
                  <a:pt x="3003397" y="1819452"/>
                </a:lnTo>
                <a:lnTo>
                  <a:pt x="2990050" y="1867077"/>
                </a:lnTo>
                <a:lnTo>
                  <a:pt x="2976969" y="1914880"/>
                </a:lnTo>
                <a:lnTo>
                  <a:pt x="2964154" y="1962861"/>
                </a:lnTo>
                <a:lnTo>
                  <a:pt x="2951607" y="2011019"/>
                </a:lnTo>
                <a:lnTo>
                  <a:pt x="2939326" y="2059355"/>
                </a:lnTo>
                <a:lnTo>
                  <a:pt x="2927312" y="2107857"/>
                </a:lnTo>
                <a:lnTo>
                  <a:pt x="2915564" y="2156523"/>
                </a:lnTo>
                <a:lnTo>
                  <a:pt x="2904083" y="2205367"/>
                </a:lnTo>
                <a:lnTo>
                  <a:pt x="2892869" y="2254389"/>
                </a:lnTo>
                <a:lnTo>
                  <a:pt x="2881922" y="2303564"/>
                </a:lnTo>
                <a:lnTo>
                  <a:pt x="2871254" y="2352903"/>
                </a:lnTo>
                <a:lnTo>
                  <a:pt x="2860852" y="2402421"/>
                </a:lnTo>
                <a:lnTo>
                  <a:pt x="2850718" y="2452090"/>
                </a:lnTo>
                <a:lnTo>
                  <a:pt x="2840850" y="2501925"/>
                </a:lnTo>
                <a:lnTo>
                  <a:pt x="2831261" y="2551912"/>
                </a:lnTo>
                <a:lnTo>
                  <a:pt x="2821927" y="2602065"/>
                </a:lnTo>
                <a:lnTo>
                  <a:pt x="2812872" y="2652369"/>
                </a:lnTo>
                <a:lnTo>
                  <a:pt x="2804096" y="2702839"/>
                </a:lnTo>
                <a:lnTo>
                  <a:pt x="2795587" y="2753461"/>
                </a:lnTo>
                <a:lnTo>
                  <a:pt x="2787345" y="2804236"/>
                </a:lnTo>
                <a:lnTo>
                  <a:pt x="2779382" y="2855163"/>
                </a:lnTo>
                <a:lnTo>
                  <a:pt x="2771686" y="2906230"/>
                </a:lnTo>
                <a:lnTo>
                  <a:pt x="2764231" y="2957639"/>
                </a:lnTo>
                <a:lnTo>
                  <a:pt x="2757005" y="3009658"/>
                </a:lnTo>
                <a:lnTo>
                  <a:pt x="2750235" y="3060344"/>
                </a:lnTo>
                <a:lnTo>
                  <a:pt x="2743631" y="3112008"/>
                </a:lnTo>
                <a:lnTo>
                  <a:pt x="2737307" y="3163824"/>
                </a:lnTo>
                <a:lnTo>
                  <a:pt x="2731249" y="3215767"/>
                </a:lnTo>
                <a:lnTo>
                  <a:pt x="2725470" y="3267862"/>
                </a:lnTo>
                <a:lnTo>
                  <a:pt x="2719971" y="3320084"/>
                </a:lnTo>
                <a:lnTo>
                  <a:pt x="2714739" y="3372459"/>
                </a:lnTo>
                <a:lnTo>
                  <a:pt x="2709964" y="3422904"/>
                </a:lnTo>
                <a:lnTo>
                  <a:pt x="2705443" y="3473399"/>
                </a:lnTo>
                <a:lnTo>
                  <a:pt x="2701188" y="3523945"/>
                </a:lnTo>
                <a:lnTo>
                  <a:pt x="2697175" y="3574529"/>
                </a:lnTo>
                <a:lnTo>
                  <a:pt x="2693428" y="3625164"/>
                </a:lnTo>
                <a:lnTo>
                  <a:pt x="2689936" y="3675824"/>
                </a:lnTo>
                <a:lnTo>
                  <a:pt x="2686710" y="3726535"/>
                </a:lnTo>
                <a:lnTo>
                  <a:pt x="2683726" y="3777272"/>
                </a:lnTo>
                <a:lnTo>
                  <a:pt x="2681008" y="3828034"/>
                </a:lnTo>
                <a:lnTo>
                  <a:pt x="2678544" y="3878821"/>
                </a:lnTo>
                <a:lnTo>
                  <a:pt x="2676334" y="3929634"/>
                </a:lnTo>
                <a:lnTo>
                  <a:pt x="2674378" y="3980472"/>
                </a:lnTo>
                <a:lnTo>
                  <a:pt x="2672677" y="4031323"/>
                </a:lnTo>
                <a:lnTo>
                  <a:pt x="2671241" y="4082186"/>
                </a:lnTo>
                <a:lnTo>
                  <a:pt x="2670060" y="4133075"/>
                </a:lnTo>
                <a:lnTo>
                  <a:pt x="2669108" y="4185767"/>
                </a:lnTo>
                <a:lnTo>
                  <a:pt x="2668473" y="4234853"/>
                </a:lnTo>
                <a:lnTo>
                  <a:pt x="2668054" y="4285742"/>
                </a:lnTo>
                <a:lnTo>
                  <a:pt x="2667901" y="4336643"/>
                </a:lnTo>
                <a:lnTo>
                  <a:pt x="2668041" y="4392003"/>
                </a:lnTo>
                <a:lnTo>
                  <a:pt x="2668371" y="4438421"/>
                </a:lnTo>
                <a:lnTo>
                  <a:pt x="2668994" y="4489666"/>
                </a:lnTo>
                <a:lnTo>
                  <a:pt x="2669857" y="4540161"/>
                </a:lnTo>
                <a:lnTo>
                  <a:pt x="2670987" y="4591012"/>
                </a:lnTo>
                <a:lnTo>
                  <a:pt x="2672384" y="4641850"/>
                </a:lnTo>
                <a:lnTo>
                  <a:pt x="2674035" y="4692662"/>
                </a:lnTo>
                <a:lnTo>
                  <a:pt x="2675940" y="4743450"/>
                </a:lnTo>
                <a:lnTo>
                  <a:pt x="2678099" y="4794212"/>
                </a:lnTo>
                <a:lnTo>
                  <a:pt x="2680512" y="4844948"/>
                </a:lnTo>
                <a:lnTo>
                  <a:pt x="2683192" y="4895647"/>
                </a:lnTo>
                <a:lnTo>
                  <a:pt x="2686126" y="4946307"/>
                </a:lnTo>
                <a:lnTo>
                  <a:pt x="2689390" y="5000371"/>
                </a:lnTo>
                <a:lnTo>
                  <a:pt x="2779661" y="5051895"/>
                </a:lnTo>
                <a:lnTo>
                  <a:pt x="2823324" y="5076177"/>
                </a:lnTo>
                <a:lnTo>
                  <a:pt x="2867241" y="5100117"/>
                </a:lnTo>
                <a:lnTo>
                  <a:pt x="2911398" y="5123700"/>
                </a:lnTo>
                <a:lnTo>
                  <a:pt x="2955798" y="5146916"/>
                </a:lnTo>
                <a:lnTo>
                  <a:pt x="3000425" y="5169751"/>
                </a:lnTo>
                <a:lnTo>
                  <a:pt x="3045256" y="5192217"/>
                </a:lnTo>
                <a:lnTo>
                  <a:pt x="3090278" y="5214302"/>
                </a:lnTo>
                <a:lnTo>
                  <a:pt x="3135503" y="5235981"/>
                </a:lnTo>
                <a:lnTo>
                  <a:pt x="3180880" y="5257279"/>
                </a:lnTo>
                <a:lnTo>
                  <a:pt x="3226422" y="5278158"/>
                </a:lnTo>
                <a:lnTo>
                  <a:pt x="3272117" y="5298630"/>
                </a:lnTo>
                <a:lnTo>
                  <a:pt x="3317938" y="5318684"/>
                </a:lnTo>
                <a:lnTo>
                  <a:pt x="3519690" y="5404155"/>
                </a:lnTo>
                <a:lnTo>
                  <a:pt x="3502736" y="5235791"/>
                </a:lnTo>
                <a:lnTo>
                  <a:pt x="3498342" y="5190426"/>
                </a:lnTo>
                <a:lnTo>
                  <a:pt x="3493973" y="5142814"/>
                </a:lnTo>
                <a:lnTo>
                  <a:pt x="3489693" y="5093005"/>
                </a:lnTo>
                <a:lnTo>
                  <a:pt x="3485540" y="5041062"/>
                </a:lnTo>
                <a:lnTo>
                  <a:pt x="3481552" y="4987048"/>
                </a:lnTo>
                <a:lnTo>
                  <a:pt x="3476828" y="4915674"/>
                </a:lnTo>
                <a:lnTo>
                  <a:pt x="3472421" y="4839424"/>
                </a:lnTo>
                <a:lnTo>
                  <a:pt x="3470389" y="4799546"/>
                </a:lnTo>
                <a:lnTo>
                  <a:pt x="3468471" y="4758512"/>
                </a:lnTo>
                <a:lnTo>
                  <a:pt x="3466693" y="4716361"/>
                </a:lnTo>
                <a:lnTo>
                  <a:pt x="3465068" y="4673117"/>
                </a:lnTo>
                <a:lnTo>
                  <a:pt x="3463620" y="4628794"/>
                </a:lnTo>
                <a:lnTo>
                  <a:pt x="3462350" y="4583430"/>
                </a:lnTo>
                <a:lnTo>
                  <a:pt x="3461270" y="4537049"/>
                </a:lnTo>
                <a:lnTo>
                  <a:pt x="3460407" y="4489297"/>
                </a:lnTo>
                <a:lnTo>
                  <a:pt x="3459784" y="4441304"/>
                </a:lnTo>
                <a:lnTo>
                  <a:pt x="3459391" y="4392003"/>
                </a:lnTo>
                <a:lnTo>
                  <a:pt x="3459378" y="4387532"/>
                </a:lnTo>
                <a:lnTo>
                  <a:pt x="3459416" y="4285742"/>
                </a:lnTo>
                <a:lnTo>
                  <a:pt x="3459784" y="4238625"/>
                </a:lnTo>
                <a:lnTo>
                  <a:pt x="3460534" y="4183964"/>
                </a:lnTo>
                <a:lnTo>
                  <a:pt x="3461524" y="4132084"/>
                </a:lnTo>
                <a:lnTo>
                  <a:pt x="3462871" y="4077601"/>
                </a:lnTo>
                <a:lnTo>
                  <a:pt x="3464572" y="4022331"/>
                </a:lnTo>
                <a:lnTo>
                  <a:pt x="3466617" y="3966311"/>
                </a:lnTo>
                <a:lnTo>
                  <a:pt x="3469030" y="3909555"/>
                </a:lnTo>
                <a:lnTo>
                  <a:pt x="3471837" y="3852100"/>
                </a:lnTo>
                <a:lnTo>
                  <a:pt x="3475037" y="3793960"/>
                </a:lnTo>
                <a:lnTo>
                  <a:pt x="3478657" y="3735171"/>
                </a:lnTo>
                <a:lnTo>
                  <a:pt x="3482695" y="3675735"/>
                </a:lnTo>
                <a:lnTo>
                  <a:pt x="3487178" y="3615702"/>
                </a:lnTo>
                <a:lnTo>
                  <a:pt x="3492119" y="3555085"/>
                </a:lnTo>
                <a:lnTo>
                  <a:pt x="3497529" y="3493909"/>
                </a:lnTo>
                <a:lnTo>
                  <a:pt x="3503422" y="3432187"/>
                </a:lnTo>
                <a:lnTo>
                  <a:pt x="3508883" y="3378720"/>
                </a:lnTo>
                <a:lnTo>
                  <a:pt x="3514648" y="3325469"/>
                </a:lnTo>
                <a:lnTo>
                  <a:pt x="3520719" y="3272396"/>
                </a:lnTo>
                <a:lnTo>
                  <a:pt x="3527107" y="3219488"/>
                </a:lnTo>
                <a:lnTo>
                  <a:pt x="3533800" y="3166770"/>
                </a:lnTo>
                <a:lnTo>
                  <a:pt x="3540810" y="3114217"/>
                </a:lnTo>
                <a:lnTo>
                  <a:pt x="3548126" y="3061843"/>
                </a:lnTo>
                <a:lnTo>
                  <a:pt x="3555873" y="3008833"/>
                </a:lnTo>
                <a:lnTo>
                  <a:pt x="3563709" y="2957461"/>
                </a:lnTo>
                <a:lnTo>
                  <a:pt x="3571913" y="2905823"/>
                </a:lnTo>
                <a:lnTo>
                  <a:pt x="3580460" y="2854185"/>
                </a:lnTo>
                <a:lnTo>
                  <a:pt x="3589312" y="2802725"/>
                </a:lnTo>
                <a:lnTo>
                  <a:pt x="3598468" y="2751467"/>
                </a:lnTo>
                <a:lnTo>
                  <a:pt x="3607943" y="2700401"/>
                </a:lnTo>
                <a:lnTo>
                  <a:pt x="3617709" y="2649524"/>
                </a:lnTo>
                <a:lnTo>
                  <a:pt x="3627793" y="2598839"/>
                </a:lnTo>
                <a:lnTo>
                  <a:pt x="3638169" y="2548356"/>
                </a:lnTo>
                <a:lnTo>
                  <a:pt x="3648849" y="2498064"/>
                </a:lnTo>
                <a:lnTo>
                  <a:pt x="3659848" y="2447975"/>
                </a:lnTo>
                <a:lnTo>
                  <a:pt x="3671138" y="2398090"/>
                </a:lnTo>
                <a:lnTo>
                  <a:pt x="3682733" y="2348407"/>
                </a:lnTo>
                <a:lnTo>
                  <a:pt x="3694633" y="2298928"/>
                </a:lnTo>
                <a:lnTo>
                  <a:pt x="3706838" y="2249665"/>
                </a:lnTo>
                <a:lnTo>
                  <a:pt x="3719347" y="2200605"/>
                </a:lnTo>
                <a:lnTo>
                  <a:pt x="3732149" y="2151748"/>
                </a:lnTo>
                <a:lnTo>
                  <a:pt x="3745255" y="2103107"/>
                </a:lnTo>
                <a:lnTo>
                  <a:pt x="3758666" y="2054682"/>
                </a:lnTo>
                <a:lnTo>
                  <a:pt x="3772370" y="2006473"/>
                </a:lnTo>
                <a:lnTo>
                  <a:pt x="3786378" y="1958479"/>
                </a:lnTo>
                <a:lnTo>
                  <a:pt x="3800691" y="1910715"/>
                </a:lnTo>
                <a:lnTo>
                  <a:pt x="3815296" y="1863166"/>
                </a:lnTo>
                <a:lnTo>
                  <a:pt x="3830205" y="1815833"/>
                </a:lnTo>
                <a:lnTo>
                  <a:pt x="3845407" y="1768729"/>
                </a:lnTo>
                <a:lnTo>
                  <a:pt x="3860914" y="1721853"/>
                </a:lnTo>
                <a:lnTo>
                  <a:pt x="3876713" y="1675193"/>
                </a:lnTo>
                <a:lnTo>
                  <a:pt x="3892804" y="1628775"/>
                </a:lnTo>
                <a:lnTo>
                  <a:pt x="3909199" y="1582585"/>
                </a:lnTo>
                <a:lnTo>
                  <a:pt x="3925887" y="1536636"/>
                </a:lnTo>
                <a:lnTo>
                  <a:pt x="3942867" y="1490916"/>
                </a:lnTo>
                <a:lnTo>
                  <a:pt x="3960152" y="1445425"/>
                </a:lnTo>
                <a:lnTo>
                  <a:pt x="3978783" y="1397508"/>
                </a:lnTo>
                <a:lnTo>
                  <a:pt x="3997795" y="1349768"/>
                </a:lnTo>
                <a:lnTo>
                  <a:pt x="4017175" y="1302219"/>
                </a:lnTo>
                <a:lnTo>
                  <a:pt x="4036936" y="1254887"/>
                </a:lnTo>
                <a:lnTo>
                  <a:pt x="4057040" y="1207757"/>
                </a:lnTo>
                <a:lnTo>
                  <a:pt x="4077512" y="1160843"/>
                </a:lnTo>
                <a:lnTo>
                  <a:pt x="4098340" y="1114183"/>
                </a:lnTo>
                <a:lnTo>
                  <a:pt x="4119511" y="1067752"/>
                </a:lnTo>
                <a:lnTo>
                  <a:pt x="4141025" y="1021588"/>
                </a:lnTo>
                <a:lnTo>
                  <a:pt x="4162869" y="975690"/>
                </a:lnTo>
                <a:lnTo>
                  <a:pt x="4185094" y="929982"/>
                </a:lnTo>
                <a:lnTo>
                  <a:pt x="4207548" y="884745"/>
                </a:lnTo>
                <a:lnTo>
                  <a:pt x="4230382" y="839711"/>
                </a:lnTo>
                <a:lnTo>
                  <a:pt x="4253522" y="794994"/>
                </a:lnTo>
                <a:lnTo>
                  <a:pt x="4259326" y="784009"/>
                </a:lnTo>
                <a:lnTo>
                  <a:pt x="4305643" y="1030528"/>
                </a:lnTo>
                <a:lnTo>
                  <a:pt x="4315104" y="1079779"/>
                </a:lnTo>
                <a:lnTo>
                  <a:pt x="4324959" y="1129017"/>
                </a:lnTo>
                <a:lnTo>
                  <a:pt x="4335234" y="1178255"/>
                </a:lnTo>
                <a:lnTo>
                  <a:pt x="4345902" y="1227493"/>
                </a:lnTo>
                <a:lnTo>
                  <a:pt x="4356976" y="1276705"/>
                </a:lnTo>
                <a:lnTo>
                  <a:pt x="4368444" y="1325905"/>
                </a:lnTo>
                <a:lnTo>
                  <a:pt x="4380306" y="1375092"/>
                </a:lnTo>
                <a:lnTo>
                  <a:pt x="4392574" y="1424254"/>
                </a:lnTo>
                <a:lnTo>
                  <a:pt x="4405249" y="1473390"/>
                </a:lnTo>
                <a:lnTo>
                  <a:pt x="4418304" y="1522501"/>
                </a:lnTo>
                <a:lnTo>
                  <a:pt x="4431766" y="1571574"/>
                </a:lnTo>
                <a:lnTo>
                  <a:pt x="4445622" y="1620621"/>
                </a:lnTo>
                <a:lnTo>
                  <a:pt x="4459859" y="1669630"/>
                </a:lnTo>
                <a:lnTo>
                  <a:pt x="4474502" y="1718602"/>
                </a:lnTo>
                <a:lnTo>
                  <a:pt x="4489539" y="1767535"/>
                </a:lnTo>
                <a:lnTo>
                  <a:pt x="4504956" y="1816430"/>
                </a:lnTo>
                <a:lnTo>
                  <a:pt x="4520768" y="1865261"/>
                </a:lnTo>
                <a:lnTo>
                  <a:pt x="4536973" y="1914055"/>
                </a:lnTo>
                <a:lnTo>
                  <a:pt x="4553559" y="1962785"/>
                </a:lnTo>
                <a:lnTo>
                  <a:pt x="4570539" y="2011464"/>
                </a:lnTo>
                <a:lnTo>
                  <a:pt x="4587900" y="2060079"/>
                </a:lnTo>
                <a:lnTo>
                  <a:pt x="4605655" y="2108644"/>
                </a:lnTo>
                <a:lnTo>
                  <a:pt x="4623778" y="2157133"/>
                </a:lnTo>
                <a:lnTo>
                  <a:pt x="4642294" y="2205558"/>
                </a:lnTo>
                <a:lnTo>
                  <a:pt x="4661205" y="2253907"/>
                </a:lnTo>
                <a:lnTo>
                  <a:pt x="4680483" y="2302192"/>
                </a:lnTo>
                <a:lnTo>
                  <a:pt x="4700143" y="2350389"/>
                </a:lnTo>
                <a:lnTo>
                  <a:pt x="4720183" y="2398522"/>
                </a:lnTo>
                <a:lnTo>
                  <a:pt x="4740605" y="2446553"/>
                </a:lnTo>
                <a:lnTo>
                  <a:pt x="4761408" y="2494521"/>
                </a:lnTo>
                <a:lnTo>
                  <a:pt x="4782591" y="2542387"/>
                </a:lnTo>
                <a:lnTo>
                  <a:pt x="4802352" y="2586253"/>
                </a:lnTo>
                <a:lnTo>
                  <a:pt x="4822444" y="2630081"/>
                </a:lnTo>
                <a:lnTo>
                  <a:pt x="4842865" y="2673858"/>
                </a:lnTo>
                <a:lnTo>
                  <a:pt x="4863604" y="2717584"/>
                </a:lnTo>
                <a:lnTo>
                  <a:pt x="4884661" y="2761272"/>
                </a:lnTo>
                <a:lnTo>
                  <a:pt x="4906048" y="2804896"/>
                </a:lnTo>
                <a:lnTo>
                  <a:pt x="4927739" y="2848470"/>
                </a:lnTo>
                <a:lnTo>
                  <a:pt x="4949761" y="2892006"/>
                </a:lnTo>
                <a:lnTo>
                  <a:pt x="4972101" y="2935465"/>
                </a:lnTo>
                <a:lnTo>
                  <a:pt x="4994770" y="2978886"/>
                </a:lnTo>
                <a:lnTo>
                  <a:pt x="5017744" y="3022244"/>
                </a:lnTo>
                <a:lnTo>
                  <a:pt x="5041036" y="3065551"/>
                </a:lnTo>
                <a:lnTo>
                  <a:pt x="5064645" y="3108782"/>
                </a:lnTo>
                <a:lnTo>
                  <a:pt x="5088572" y="3151975"/>
                </a:lnTo>
                <a:lnTo>
                  <a:pt x="5120259" y="3208172"/>
                </a:lnTo>
                <a:lnTo>
                  <a:pt x="5120259" y="1450200"/>
                </a:lnTo>
                <a:close/>
              </a:path>
            </a:pathLst>
          </a:custGeom>
          <a:solidFill>
            <a:srgbClr val="043947">
              <a:alpha val="9999"/>
            </a:srgbClr>
          </a:solidFill>
        </p:spPr>
        <p:txBody>
          <a:bodyPr wrap="square" lIns="0" tIns="0" rIns="0" bIns="0" rtlCol="0"/>
          <a:lstStyle/>
          <a:p>
            <a:endParaRPr sz="1092"/>
          </a:p>
        </p:txBody>
      </p:sp>
      <p:pic>
        <p:nvPicPr>
          <p:cNvPr id="17" name="Picture 16">
            <a:extLst>
              <a:ext uri="{FF2B5EF4-FFF2-40B4-BE49-F238E27FC236}">
                <a16:creationId xmlns:a16="http://schemas.microsoft.com/office/drawing/2014/main" id="{4423245F-1EAA-3745-A7BA-3D5050ADB3C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21804" y="6214094"/>
            <a:ext cx="1301610" cy="377363"/>
          </a:xfrm>
          <a:prstGeom prst="rect">
            <a:avLst/>
          </a:prstGeom>
        </p:spPr>
      </p:pic>
      <p:sp>
        <p:nvSpPr>
          <p:cNvPr id="30" name="object 36">
            <a:extLst>
              <a:ext uri="{FF2B5EF4-FFF2-40B4-BE49-F238E27FC236}">
                <a16:creationId xmlns:a16="http://schemas.microsoft.com/office/drawing/2014/main" id="{522E6F31-8954-5C48-9988-5AEE39734232}"/>
              </a:ext>
            </a:extLst>
          </p:cNvPr>
          <p:cNvSpPr/>
          <p:nvPr userDrawn="1"/>
        </p:nvSpPr>
        <p:spPr>
          <a:xfrm>
            <a:off x="9086846" y="7"/>
            <a:ext cx="3105378" cy="3277285"/>
          </a:xfrm>
          <a:custGeom>
            <a:avLst/>
            <a:gdLst/>
            <a:ahLst/>
            <a:cxnLst/>
            <a:rect l="l" t="t" r="r" b="b"/>
            <a:pathLst>
              <a:path w="5120640" h="5404485">
                <a:moveTo>
                  <a:pt x="3029483" y="0"/>
                </a:moveTo>
                <a:lnTo>
                  <a:pt x="1549057" y="0"/>
                </a:lnTo>
                <a:lnTo>
                  <a:pt x="1497469" y="38442"/>
                </a:lnTo>
                <a:lnTo>
                  <a:pt x="1456067" y="69710"/>
                </a:lnTo>
                <a:lnTo>
                  <a:pt x="1414767" y="101282"/>
                </a:lnTo>
                <a:lnTo>
                  <a:pt x="1373555" y="133146"/>
                </a:lnTo>
                <a:lnTo>
                  <a:pt x="1332433" y="165315"/>
                </a:lnTo>
                <a:lnTo>
                  <a:pt x="1291412" y="197764"/>
                </a:lnTo>
                <a:lnTo>
                  <a:pt x="1250467" y="230517"/>
                </a:lnTo>
                <a:lnTo>
                  <a:pt x="1209636" y="263563"/>
                </a:lnTo>
                <a:lnTo>
                  <a:pt x="1168882" y="296900"/>
                </a:lnTo>
                <a:lnTo>
                  <a:pt x="1129842" y="329209"/>
                </a:lnTo>
                <a:lnTo>
                  <a:pt x="1090930" y="361721"/>
                </a:lnTo>
                <a:lnTo>
                  <a:pt x="1052182" y="394462"/>
                </a:lnTo>
                <a:lnTo>
                  <a:pt x="1013574" y="427405"/>
                </a:lnTo>
                <a:lnTo>
                  <a:pt x="975118" y="460565"/>
                </a:lnTo>
                <a:lnTo>
                  <a:pt x="936828" y="493928"/>
                </a:lnTo>
                <a:lnTo>
                  <a:pt x="898690" y="527494"/>
                </a:lnTo>
                <a:lnTo>
                  <a:pt x="860704" y="561263"/>
                </a:lnTo>
                <a:lnTo>
                  <a:pt x="822883" y="595236"/>
                </a:lnTo>
                <a:lnTo>
                  <a:pt x="785228" y="629412"/>
                </a:lnTo>
                <a:lnTo>
                  <a:pt x="747737" y="663778"/>
                </a:lnTo>
                <a:lnTo>
                  <a:pt x="710412" y="698347"/>
                </a:lnTo>
                <a:lnTo>
                  <a:pt x="673252" y="733107"/>
                </a:lnTo>
                <a:lnTo>
                  <a:pt x="636270" y="768057"/>
                </a:lnTo>
                <a:lnTo>
                  <a:pt x="599465" y="803198"/>
                </a:lnTo>
                <a:lnTo>
                  <a:pt x="562838" y="838517"/>
                </a:lnTo>
                <a:lnTo>
                  <a:pt x="526376" y="874039"/>
                </a:lnTo>
                <a:lnTo>
                  <a:pt x="490105" y="909726"/>
                </a:lnTo>
                <a:lnTo>
                  <a:pt x="454012" y="945603"/>
                </a:lnTo>
                <a:lnTo>
                  <a:pt x="418109" y="981659"/>
                </a:lnTo>
                <a:lnTo>
                  <a:pt x="382384" y="1017892"/>
                </a:lnTo>
                <a:lnTo>
                  <a:pt x="346849" y="1054290"/>
                </a:lnTo>
                <a:lnTo>
                  <a:pt x="311505" y="1090866"/>
                </a:lnTo>
                <a:lnTo>
                  <a:pt x="276364" y="1127620"/>
                </a:lnTo>
                <a:lnTo>
                  <a:pt x="241401" y="1164539"/>
                </a:lnTo>
                <a:lnTo>
                  <a:pt x="206641" y="1201623"/>
                </a:lnTo>
                <a:lnTo>
                  <a:pt x="172085" y="1238872"/>
                </a:lnTo>
                <a:lnTo>
                  <a:pt x="137731" y="1276273"/>
                </a:lnTo>
                <a:lnTo>
                  <a:pt x="103581" y="1313853"/>
                </a:lnTo>
                <a:lnTo>
                  <a:pt x="69621" y="1351572"/>
                </a:lnTo>
                <a:lnTo>
                  <a:pt x="0" y="1430007"/>
                </a:lnTo>
                <a:lnTo>
                  <a:pt x="14122" y="1482305"/>
                </a:lnTo>
                <a:lnTo>
                  <a:pt x="27406" y="1530477"/>
                </a:lnTo>
                <a:lnTo>
                  <a:pt x="41122" y="1578597"/>
                </a:lnTo>
                <a:lnTo>
                  <a:pt x="55270" y="1626641"/>
                </a:lnTo>
                <a:lnTo>
                  <a:pt x="69850" y="1674583"/>
                </a:lnTo>
                <a:lnTo>
                  <a:pt x="84848" y="1722424"/>
                </a:lnTo>
                <a:lnTo>
                  <a:pt x="100253" y="1770151"/>
                </a:lnTo>
                <a:lnTo>
                  <a:pt x="116078" y="1817751"/>
                </a:lnTo>
                <a:lnTo>
                  <a:pt x="132308" y="1865198"/>
                </a:lnTo>
                <a:lnTo>
                  <a:pt x="148945" y="1912480"/>
                </a:lnTo>
                <a:lnTo>
                  <a:pt x="165976" y="1959597"/>
                </a:lnTo>
                <a:lnTo>
                  <a:pt x="183388" y="2006511"/>
                </a:lnTo>
                <a:lnTo>
                  <a:pt x="201193" y="2053234"/>
                </a:lnTo>
                <a:lnTo>
                  <a:pt x="219379" y="2099729"/>
                </a:lnTo>
                <a:lnTo>
                  <a:pt x="237947" y="2146008"/>
                </a:lnTo>
                <a:lnTo>
                  <a:pt x="301637" y="2302713"/>
                </a:lnTo>
                <a:lnTo>
                  <a:pt x="437629" y="2136457"/>
                </a:lnTo>
                <a:lnTo>
                  <a:pt x="468172" y="2099678"/>
                </a:lnTo>
                <a:lnTo>
                  <a:pt x="500341" y="2061438"/>
                </a:lnTo>
                <a:lnTo>
                  <a:pt x="534111" y="2021789"/>
                </a:lnTo>
                <a:lnTo>
                  <a:pt x="569468" y="1980806"/>
                </a:lnTo>
                <a:lnTo>
                  <a:pt x="616585" y="1927009"/>
                </a:lnTo>
                <a:lnTo>
                  <a:pt x="667372" y="1870011"/>
                </a:lnTo>
                <a:lnTo>
                  <a:pt x="721766" y="1810004"/>
                </a:lnTo>
                <a:lnTo>
                  <a:pt x="779741" y="1747227"/>
                </a:lnTo>
                <a:lnTo>
                  <a:pt x="810044" y="1714868"/>
                </a:lnTo>
                <a:lnTo>
                  <a:pt x="841209" y="1681899"/>
                </a:lnTo>
                <a:lnTo>
                  <a:pt x="873252" y="1648345"/>
                </a:lnTo>
                <a:lnTo>
                  <a:pt x="906132" y="1614233"/>
                </a:lnTo>
                <a:lnTo>
                  <a:pt x="939876" y="1579587"/>
                </a:lnTo>
                <a:lnTo>
                  <a:pt x="974458" y="1544447"/>
                </a:lnTo>
                <a:lnTo>
                  <a:pt x="1009878" y="1508823"/>
                </a:lnTo>
                <a:lnTo>
                  <a:pt x="1046124" y="1472755"/>
                </a:lnTo>
                <a:lnTo>
                  <a:pt x="1083183" y="1436268"/>
                </a:lnTo>
                <a:lnTo>
                  <a:pt x="1121067" y="1399387"/>
                </a:lnTo>
                <a:lnTo>
                  <a:pt x="1159751" y="1362151"/>
                </a:lnTo>
                <a:lnTo>
                  <a:pt x="1199235" y="1324571"/>
                </a:lnTo>
                <a:lnTo>
                  <a:pt x="1239520" y="1286687"/>
                </a:lnTo>
                <a:lnTo>
                  <a:pt x="1280579" y="1248511"/>
                </a:lnTo>
                <a:lnTo>
                  <a:pt x="1322425" y="1210081"/>
                </a:lnTo>
                <a:lnTo>
                  <a:pt x="1365046" y="1171435"/>
                </a:lnTo>
                <a:lnTo>
                  <a:pt x="1408430" y="1132573"/>
                </a:lnTo>
                <a:lnTo>
                  <a:pt x="1452562" y="1093546"/>
                </a:lnTo>
                <a:lnTo>
                  <a:pt x="1497457" y="1054379"/>
                </a:lnTo>
                <a:lnTo>
                  <a:pt x="1543088" y="1015085"/>
                </a:lnTo>
                <a:lnTo>
                  <a:pt x="1589468" y="975715"/>
                </a:lnTo>
                <a:lnTo>
                  <a:pt x="1636560" y="936269"/>
                </a:lnTo>
                <a:lnTo>
                  <a:pt x="1684388" y="896797"/>
                </a:lnTo>
                <a:lnTo>
                  <a:pt x="1726031" y="862876"/>
                </a:lnTo>
                <a:lnTo>
                  <a:pt x="1767763" y="829297"/>
                </a:lnTo>
                <a:lnTo>
                  <a:pt x="1809597" y="796074"/>
                </a:lnTo>
                <a:lnTo>
                  <a:pt x="1851533" y="763181"/>
                </a:lnTo>
                <a:lnTo>
                  <a:pt x="1893557" y="730631"/>
                </a:lnTo>
                <a:lnTo>
                  <a:pt x="1935670" y="698423"/>
                </a:lnTo>
                <a:lnTo>
                  <a:pt x="1977872" y="666559"/>
                </a:lnTo>
                <a:lnTo>
                  <a:pt x="2020176" y="635038"/>
                </a:lnTo>
                <a:lnTo>
                  <a:pt x="2062556" y="603872"/>
                </a:lnTo>
                <a:lnTo>
                  <a:pt x="2105037" y="573049"/>
                </a:lnTo>
                <a:lnTo>
                  <a:pt x="2147595" y="542582"/>
                </a:lnTo>
                <a:lnTo>
                  <a:pt x="2190242" y="512457"/>
                </a:lnTo>
                <a:lnTo>
                  <a:pt x="2232964" y="482688"/>
                </a:lnTo>
                <a:lnTo>
                  <a:pt x="2275776" y="453263"/>
                </a:lnTo>
                <a:lnTo>
                  <a:pt x="2318664" y="424192"/>
                </a:lnTo>
                <a:lnTo>
                  <a:pt x="2361628" y="395478"/>
                </a:lnTo>
                <a:lnTo>
                  <a:pt x="2404668" y="367118"/>
                </a:lnTo>
                <a:lnTo>
                  <a:pt x="2447785" y="339115"/>
                </a:lnTo>
                <a:lnTo>
                  <a:pt x="2490978" y="311467"/>
                </a:lnTo>
                <a:lnTo>
                  <a:pt x="2534234" y="284175"/>
                </a:lnTo>
                <a:lnTo>
                  <a:pt x="2577566" y="257238"/>
                </a:lnTo>
                <a:lnTo>
                  <a:pt x="2620962" y="230670"/>
                </a:lnTo>
                <a:lnTo>
                  <a:pt x="2664434" y="204457"/>
                </a:lnTo>
                <a:lnTo>
                  <a:pt x="2707970" y="178600"/>
                </a:lnTo>
                <a:lnTo>
                  <a:pt x="2751569" y="153111"/>
                </a:lnTo>
                <a:lnTo>
                  <a:pt x="2795232" y="127990"/>
                </a:lnTo>
                <a:lnTo>
                  <a:pt x="2838958" y="103225"/>
                </a:lnTo>
                <a:lnTo>
                  <a:pt x="2882747" y="78828"/>
                </a:lnTo>
                <a:lnTo>
                  <a:pt x="2926588" y="54800"/>
                </a:lnTo>
                <a:lnTo>
                  <a:pt x="2970492" y="31127"/>
                </a:lnTo>
                <a:lnTo>
                  <a:pt x="3029483" y="0"/>
                </a:lnTo>
                <a:close/>
              </a:path>
              <a:path w="5120640" h="5404485">
                <a:moveTo>
                  <a:pt x="5120259" y="1450200"/>
                </a:moveTo>
                <a:lnTo>
                  <a:pt x="5042763" y="1421079"/>
                </a:lnTo>
                <a:lnTo>
                  <a:pt x="4997767" y="1401864"/>
                </a:lnTo>
                <a:lnTo>
                  <a:pt x="4953520" y="1381277"/>
                </a:lnTo>
                <a:lnTo>
                  <a:pt x="4910023" y="1359382"/>
                </a:lnTo>
                <a:lnTo>
                  <a:pt x="4867326" y="1336179"/>
                </a:lnTo>
                <a:lnTo>
                  <a:pt x="4825441" y="1311694"/>
                </a:lnTo>
                <a:lnTo>
                  <a:pt x="4784395" y="1285976"/>
                </a:lnTo>
                <a:lnTo>
                  <a:pt x="4744224" y="1259027"/>
                </a:lnTo>
                <a:lnTo>
                  <a:pt x="4704931" y="1230884"/>
                </a:lnTo>
                <a:lnTo>
                  <a:pt x="4666564" y="1201572"/>
                </a:lnTo>
                <a:lnTo>
                  <a:pt x="4629150" y="1171117"/>
                </a:lnTo>
                <a:lnTo>
                  <a:pt x="4592701" y="1139545"/>
                </a:lnTo>
                <a:lnTo>
                  <a:pt x="4557242" y="1106868"/>
                </a:lnTo>
                <a:lnTo>
                  <a:pt x="4522800" y="1073137"/>
                </a:lnTo>
                <a:lnTo>
                  <a:pt x="4489412" y="1038364"/>
                </a:lnTo>
                <a:lnTo>
                  <a:pt x="4457103" y="1002588"/>
                </a:lnTo>
                <a:lnTo>
                  <a:pt x="4425886" y="965809"/>
                </a:lnTo>
                <a:lnTo>
                  <a:pt x="4395800" y="928077"/>
                </a:lnTo>
                <a:lnTo>
                  <a:pt x="4366857" y="889406"/>
                </a:lnTo>
                <a:lnTo>
                  <a:pt x="4339107" y="849833"/>
                </a:lnTo>
                <a:lnTo>
                  <a:pt x="4312539" y="809371"/>
                </a:lnTo>
                <a:lnTo>
                  <a:pt x="4287215" y="768045"/>
                </a:lnTo>
                <a:lnTo>
                  <a:pt x="4268279" y="734910"/>
                </a:lnTo>
                <a:lnTo>
                  <a:pt x="4245318" y="692340"/>
                </a:lnTo>
                <a:lnTo>
                  <a:pt x="4208919" y="617905"/>
                </a:lnTo>
                <a:lnTo>
                  <a:pt x="4188993" y="572096"/>
                </a:lnTo>
                <a:lnTo>
                  <a:pt x="4170502" y="525551"/>
                </a:lnTo>
                <a:lnTo>
                  <a:pt x="4153471" y="478294"/>
                </a:lnTo>
                <a:lnTo>
                  <a:pt x="4137914" y="430352"/>
                </a:lnTo>
                <a:lnTo>
                  <a:pt x="4123880" y="381749"/>
                </a:lnTo>
                <a:lnTo>
                  <a:pt x="4111383" y="332498"/>
                </a:lnTo>
                <a:lnTo>
                  <a:pt x="4100461" y="282651"/>
                </a:lnTo>
                <a:lnTo>
                  <a:pt x="4091152" y="232232"/>
                </a:lnTo>
                <a:lnTo>
                  <a:pt x="4083456" y="181254"/>
                </a:lnTo>
                <a:lnTo>
                  <a:pt x="4077424" y="129743"/>
                </a:lnTo>
                <a:lnTo>
                  <a:pt x="4073080" y="77736"/>
                </a:lnTo>
                <a:lnTo>
                  <a:pt x="4070451" y="25260"/>
                </a:lnTo>
                <a:lnTo>
                  <a:pt x="4070032" y="0"/>
                </a:lnTo>
                <a:lnTo>
                  <a:pt x="3797389" y="0"/>
                </a:lnTo>
                <a:lnTo>
                  <a:pt x="3759200" y="62153"/>
                </a:lnTo>
                <a:lnTo>
                  <a:pt x="3733114" y="105575"/>
                </a:lnTo>
                <a:lnTo>
                  <a:pt x="3707320" y="149275"/>
                </a:lnTo>
                <a:lnTo>
                  <a:pt x="3681831" y="193230"/>
                </a:lnTo>
                <a:lnTo>
                  <a:pt x="3656634" y="237439"/>
                </a:lnTo>
                <a:lnTo>
                  <a:pt x="3631755" y="281914"/>
                </a:lnTo>
                <a:lnTo>
                  <a:pt x="3607168" y="326631"/>
                </a:lnTo>
                <a:lnTo>
                  <a:pt x="3582886" y="371614"/>
                </a:lnTo>
                <a:lnTo>
                  <a:pt x="3558908" y="416839"/>
                </a:lnTo>
                <a:lnTo>
                  <a:pt x="3535235" y="462305"/>
                </a:lnTo>
                <a:lnTo>
                  <a:pt x="3511880" y="508025"/>
                </a:lnTo>
                <a:lnTo>
                  <a:pt x="3488829" y="553974"/>
                </a:lnTo>
                <a:lnTo>
                  <a:pt x="3466084" y="600176"/>
                </a:lnTo>
                <a:lnTo>
                  <a:pt x="3443655" y="646607"/>
                </a:lnTo>
                <a:lnTo>
                  <a:pt x="3421545" y="693267"/>
                </a:lnTo>
                <a:lnTo>
                  <a:pt x="3399752" y="740156"/>
                </a:lnTo>
                <a:lnTo>
                  <a:pt x="3378263" y="787273"/>
                </a:lnTo>
                <a:lnTo>
                  <a:pt x="3357105" y="834618"/>
                </a:lnTo>
                <a:lnTo>
                  <a:pt x="3336264" y="882192"/>
                </a:lnTo>
                <a:lnTo>
                  <a:pt x="3315703" y="930071"/>
                </a:lnTo>
                <a:lnTo>
                  <a:pt x="3295535" y="977988"/>
                </a:lnTo>
                <a:lnTo>
                  <a:pt x="3275660" y="1026210"/>
                </a:lnTo>
                <a:lnTo>
                  <a:pt x="3256115" y="1074635"/>
                </a:lnTo>
                <a:lnTo>
                  <a:pt x="3236887" y="1123276"/>
                </a:lnTo>
                <a:lnTo>
                  <a:pt x="3218002" y="1172121"/>
                </a:lnTo>
                <a:lnTo>
                  <a:pt x="3200958" y="1217117"/>
                </a:lnTo>
                <a:lnTo>
                  <a:pt x="3184182" y="1262303"/>
                </a:lnTo>
                <a:lnTo>
                  <a:pt x="3167672" y="1307693"/>
                </a:lnTo>
                <a:lnTo>
                  <a:pt x="3151416" y="1353273"/>
                </a:lnTo>
                <a:lnTo>
                  <a:pt x="3135426" y="1399044"/>
                </a:lnTo>
                <a:lnTo>
                  <a:pt x="3119704" y="1445006"/>
                </a:lnTo>
                <a:lnTo>
                  <a:pt x="3104248" y="1491157"/>
                </a:lnTo>
                <a:lnTo>
                  <a:pt x="3089046" y="1537500"/>
                </a:lnTo>
                <a:lnTo>
                  <a:pt x="3074111" y="1584032"/>
                </a:lnTo>
                <a:lnTo>
                  <a:pt x="3059430" y="1630756"/>
                </a:lnTo>
                <a:lnTo>
                  <a:pt x="3045028" y="1677657"/>
                </a:lnTo>
                <a:lnTo>
                  <a:pt x="3030880" y="1724736"/>
                </a:lnTo>
                <a:lnTo>
                  <a:pt x="3017012" y="1772005"/>
                </a:lnTo>
                <a:lnTo>
                  <a:pt x="3003397" y="1819452"/>
                </a:lnTo>
                <a:lnTo>
                  <a:pt x="2990050" y="1867077"/>
                </a:lnTo>
                <a:lnTo>
                  <a:pt x="2976969" y="1914880"/>
                </a:lnTo>
                <a:lnTo>
                  <a:pt x="2964154" y="1962861"/>
                </a:lnTo>
                <a:lnTo>
                  <a:pt x="2951607" y="2011019"/>
                </a:lnTo>
                <a:lnTo>
                  <a:pt x="2939326" y="2059355"/>
                </a:lnTo>
                <a:lnTo>
                  <a:pt x="2927312" y="2107857"/>
                </a:lnTo>
                <a:lnTo>
                  <a:pt x="2915564" y="2156523"/>
                </a:lnTo>
                <a:lnTo>
                  <a:pt x="2904083" y="2205367"/>
                </a:lnTo>
                <a:lnTo>
                  <a:pt x="2892869" y="2254389"/>
                </a:lnTo>
                <a:lnTo>
                  <a:pt x="2881922" y="2303564"/>
                </a:lnTo>
                <a:lnTo>
                  <a:pt x="2871254" y="2352903"/>
                </a:lnTo>
                <a:lnTo>
                  <a:pt x="2860852" y="2402421"/>
                </a:lnTo>
                <a:lnTo>
                  <a:pt x="2850718" y="2452090"/>
                </a:lnTo>
                <a:lnTo>
                  <a:pt x="2840850" y="2501925"/>
                </a:lnTo>
                <a:lnTo>
                  <a:pt x="2831261" y="2551912"/>
                </a:lnTo>
                <a:lnTo>
                  <a:pt x="2821927" y="2602065"/>
                </a:lnTo>
                <a:lnTo>
                  <a:pt x="2812872" y="2652369"/>
                </a:lnTo>
                <a:lnTo>
                  <a:pt x="2804096" y="2702839"/>
                </a:lnTo>
                <a:lnTo>
                  <a:pt x="2795587" y="2753461"/>
                </a:lnTo>
                <a:lnTo>
                  <a:pt x="2787345" y="2804236"/>
                </a:lnTo>
                <a:lnTo>
                  <a:pt x="2779382" y="2855163"/>
                </a:lnTo>
                <a:lnTo>
                  <a:pt x="2771686" y="2906230"/>
                </a:lnTo>
                <a:lnTo>
                  <a:pt x="2764231" y="2957639"/>
                </a:lnTo>
                <a:lnTo>
                  <a:pt x="2757005" y="3009658"/>
                </a:lnTo>
                <a:lnTo>
                  <a:pt x="2750235" y="3060344"/>
                </a:lnTo>
                <a:lnTo>
                  <a:pt x="2743631" y="3112008"/>
                </a:lnTo>
                <a:lnTo>
                  <a:pt x="2737307" y="3163824"/>
                </a:lnTo>
                <a:lnTo>
                  <a:pt x="2731249" y="3215767"/>
                </a:lnTo>
                <a:lnTo>
                  <a:pt x="2725470" y="3267862"/>
                </a:lnTo>
                <a:lnTo>
                  <a:pt x="2719971" y="3320084"/>
                </a:lnTo>
                <a:lnTo>
                  <a:pt x="2714739" y="3372459"/>
                </a:lnTo>
                <a:lnTo>
                  <a:pt x="2709964" y="3422904"/>
                </a:lnTo>
                <a:lnTo>
                  <a:pt x="2705443" y="3473399"/>
                </a:lnTo>
                <a:lnTo>
                  <a:pt x="2701188" y="3523945"/>
                </a:lnTo>
                <a:lnTo>
                  <a:pt x="2697175" y="3574529"/>
                </a:lnTo>
                <a:lnTo>
                  <a:pt x="2693428" y="3625164"/>
                </a:lnTo>
                <a:lnTo>
                  <a:pt x="2689936" y="3675824"/>
                </a:lnTo>
                <a:lnTo>
                  <a:pt x="2686710" y="3726535"/>
                </a:lnTo>
                <a:lnTo>
                  <a:pt x="2683726" y="3777272"/>
                </a:lnTo>
                <a:lnTo>
                  <a:pt x="2681008" y="3828034"/>
                </a:lnTo>
                <a:lnTo>
                  <a:pt x="2678544" y="3878821"/>
                </a:lnTo>
                <a:lnTo>
                  <a:pt x="2676334" y="3929634"/>
                </a:lnTo>
                <a:lnTo>
                  <a:pt x="2674378" y="3980472"/>
                </a:lnTo>
                <a:lnTo>
                  <a:pt x="2672677" y="4031323"/>
                </a:lnTo>
                <a:lnTo>
                  <a:pt x="2671241" y="4082186"/>
                </a:lnTo>
                <a:lnTo>
                  <a:pt x="2670060" y="4133075"/>
                </a:lnTo>
                <a:lnTo>
                  <a:pt x="2669108" y="4185767"/>
                </a:lnTo>
                <a:lnTo>
                  <a:pt x="2668473" y="4234853"/>
                </a:lnTo>
                <a:lnTo>
                  <a:pt x="2668054" y="4285742"/>
                </a:lnTo>
                <a:lnTo>
                  <a:pt x="2667901" y="4336643"/>
                </a:lnTo>
                <a:lnTo>
                  <a:pt x="2668041" y="4392003"/>
                </a:lnTo>
                <a:lnTo>
                  <a:pt x="2668371" y="4438421"/>
                </a:lnTo>
                <a:lnTo>
                  <a:pt x="2668994" y="4489666"/>
                </a:lnTo>
                <a:lnTo>
                  <a:pt x="2669857" y="4540161"/>
                </a:lnTo>
                <a:lnTo>
                  <a:pt x="2670987" y="4591012"/>
                </a:lnTo>
                <a:lnTo>
                  <a:pt x="2672384" y="4641850"/>
                </a:lnTo>
                <a:lnTo>
                  <a:pt x="2674035" y="4692662"/>
                </a:lnTo>
                <a:lnTo>
                  <a:pt x="2675940" y="4743450"/>
                </a:lnTo>
                <a:lnTo>
                  <a:pt x="2678099" y="4794212"/>
                </a:lnTo>
                <a:lnTo>
                  <a:pt x="2680512" y="4844948"/>
                </a:lnTo>
                <a:lnTo>
                  <a:pt x="2683192" y="4895647"/>
                </a:lnTo>
                <a:lnTo>
                  <a:pt x="2686126" y="4946307"/>
                </a:lnTo>
                <a:lnTo>
                  <a:pt x="2689390" y="5000371"/>
                </a:lnTo>
                <a:lnTo>
                  <a:pt x="2779661" y="5051895"/>
                </a:lnTo>
                <a:lnTo>
                  <a:pt x="2823324" y="5076177"/>
                </a:lnTo>
                <a:lnTo>
                  <a:pt x="2867241" y="5100117"/>
                </a:lnTo>
                <a:lnTo>
                  <a:pt x="2911398" y="5123700"/>
                </a:lnTo>
                <a:lnTo>
                  <a:pt x="2955798" y="5146916"/>
                </a:lnTo>
                <a:lnTo>
                  <a:pt x="3000425" y="5169751"/>
                </a:lnTo>
                <a:lnTo>
                  <a:pt x="3045256" y="5192217"/>
                </a:lnTo>
                <a:lnTo>
                  <a:pt x="3090278" y="5214302"/>
                </a:lnTo>
                <a:lnTo>
                  <a:pt x="3135503" y="5235981"/>
                </a:lnTo>
                <a:lnTo>
                  <a:pt x="3180880" y="5257279"/>
                </a:lnTo>
                <a:lnTo>
                  <a:pt x="3226422" y="5278158"/>
                </a:lnTo>
                <a:lnTo>
                  <a:pt x="3272117" y="5298630"/>
                </a:lnTo>
                <a:lnTo>
                  <a:pt x="3317938" y="5318684"/>
                </a:lnTo>
                <a:lnTo>
                  <a:pt x="3519690" y="5404155"/>
                </a:lnTo>
                <a:lnTo>
                  <a:pt x="3502736" y="5235791"/>
                </a:lnTo>
                <a:lnTo>
                  <a:pt x="3498342" y="5190426"/>
                </a:lnTo>
                <a:lnTo>
                  <a:pt x="3493973" y="5142814"/>
                </a:lnTo>
                <a:lnTo>
                  <a:pt x="3489693" y="5093005"/>
                </a:lnTo>
                <a:lnTo>
                  <a:pt x="3485540" y="5041062"/>
                </a:lnTo>
                <a:lnTo>
                  <a:pt x="3481552" y="4987048"/>
                </a:lnTo>
                <a:lnTo>
                  <a:pt x="3476828" y="4915674"/>
                </a:lnTo>
                <a:lnTo>
                  <a:pt x="3472421" y="4839424"/>
                </a:lnTo>
                <a:lnTo>
                  <a:pt x="3470389" y="4799546"/>
                </a:lnTo>
                <a:lnTo>
                  <a:pt x="3468471" y="4758512"/>
                </a:lnTo>
                <a:lnTo>
                  <a:pt x="3466693" y="4716361"/>
                </a:lnTo>
                <a:lnTo>
                  <a:pt x="3465068" y="4673117"/>
                </a:lnTo>
                <a:lnTo>
                  <a:pt x="3463620" y="4628794"/>
                </a:lnTo>
                <a:lnTo>
                  <a:pt x="3462350" y="4583430"/>
                </a:lnTo>
                <a:lnTo>
                  <a:pt x="3461270" y="4537049"/>
                </a:lnTo>
                <a:lnTo>
                  <a:pt x="3460407" y="4489297"/>
                </a:lnTo>
                <a:lnTo>
                  <a:pt x="3459784" y="4441304"/>
                </a:lnTo>
                <a:lnTo>
                  <a:pt x="3459391" y="4392003"/>
                </a:lnTo>
                <a:lnTo>
                  <a:pt x="3459378" y="4387532"/>
                </a:lnTo>
                <a:lnTo>
                  <a:pt x="3459416" y="4285742"/>
                </a:lnTo>
                <a:lnTo>
                  <a:pt x="3459784" y="4238625"/>
                </a:lnTo>
                <a:lnTo>
                  <a:pt x="3460534" y="4183964"/>
                </a:lnTo>
                <a:lnTo>
                  <a:pt x="3461524" y="4132084"/>
                </a:lnTo>
                <a:lnTo>
                  <a:pt x="3462871" y="4077601"/>
                </a:lnTo>
                <a:lnTo>
                  <a:pt x="3464572" y="4022331"/>
                </a:lnTo>
                <a:lnTo>
                  <a:pt x="3466617" y="3966311"/>
                </a:lnTo>
                <a:lnTo>
                  <a:pt x="3469030" y="3909555"/>
                </a:lnTo>
                <a:lnTo>
                  <a:pt x="3471837" y="3852100"/>
                </a:lnTo>
                <a:lnTo>
                  <a:pt x="3475037" y="3793960"/>
                </a:lnTo>
                <a:lnTo>
                  <a:pt x="3478657" y="3735171"/>
                </a:lnTo>
                <a:lnTo>
                  <a:pt x="3482695" y="3675735"/>
                </a:lnTo>
                <a:lnTo>
                  <a:pt x="3487178" y="3615702"/>
                </a:lnTo>
                <a:lnTo>
                  <a:pt x="3492119" y="3555085"/>
                </a:lnTo>
                <a:lnTo>
                  <a:pt x="3497529" y="3493909"/>
                </a:lnTo>
                <a:lnTo>
                  <a:pt x="3503422" y="3432187"/>
                </a:lnTo>
                <a:lnTo>
                  <a:pt x="3508883" y="3378720"/>
                </a:lnTo>
                <a:lnTo>
                  <a:pt x="3514648" y="3325469"/>
                </a:lnTo>
                <a:lnTo>
                  <a:pt x="3520719" y="3272396"/>
                </a:lnTo>
                <a:lnTo>
                  <a:pt x="3527107" y="3219488"/>
                </a:lnTo>
                <a:lnTo>
                  <a:pt x="3533800" y="3166770"/>
                </a:lnTo>
                <a:lnTo>
                  <a:pt x="3540810" y="3114217"/>
                </a:lnTo>
                <a:lnTo>
                  <a:pt x="3548126" y="3061843"/>
                </a:lnTo>
                <a:lnTo>
                  <a:pt x="3555873" y="3008833"/>
                </a:lnTo>
                <a:lnTo>
                  <a:pt x="3563709" y="2957461"/>
                </a:lnTo>
                <a:lnTo>
                  <a:pt x="3571913" y="2905823"/>
                </a:lnTo>
                <a:lnTo>
                  <a:pt x="3580460" y="2854185"/>
                </a:lnTo>
                <a:lnTo>
                  <a:pt x="3589312" y="2802725"/>
                </a:lnTo>
                <a:lnTo>
                  <a:pt x="3598468" y="2751467"/>
                </a:lnTo>
                <a:lnTo>
                  <a:pt x="3607943" y="2700401"/>
                </a:lnTo>
                <a:lnTo>
                  <a:pt x="3617709" y="2649524"/>
                </a:lnTo>
                <a:lnTo>
                  <a:pt x="3627793" y="2598839"/>
                </a:lnTo>
                <a:lnTo>
                  <a:pt x="3638169" y="2548356"/>
                </a:lnTo>
                <a:lnTo>
                  <a:pt x="3648849" y="2498064"/>
                </a:lnTo>
                <a:lnTo>
                  <a:pt x="3659848" y="2447975"/>
                </a:lnTo>
                <a:lnTo>
                  <a:pt x="3671138" y="2398090"/>
                </a:lnTo>
                <a:lnTo>
                  <a:pt x="3682733" y="2348407"/>
                </a:lnTo>
                <a:lnTo>
                  <a:pt x="3694633" y="2298928"/>
                </a:lnTo>
                <a:lnTo>
                  <a:pt x="3706838" y="2249665"/>
                </a:lnTo>
                <a:lnTo>
                  <a:pt x="3719347" y="2200605"/>
                </a:lnTo>
                <a:lnTo>
                  <a:pt x="3732149" y="2151748"/>
                </a:lnTo>
                <a:lnTo>
                  <a:pt x="3745255" y="2103107"/>
                </a:lnTo>
                <a:lnTo>
                  <a:pt x="3758666" y="2054682"/>
                </a:lnTo>
                <a:lnTo>
                  <a:pt x="3772370" y="2006473"/>
                </a:lnTo>
                <a:lnTo>
                  <a:pt x="3786378" y="1958479"/>
                </a:lnTo>
                <a:lnTo>
                  <a:pt x="3800691" y="1910715"/>
                </a:lnTo>
                <a:lnTo>
                  <a:pt x="3815296" y="1863166"/>
                </a:lnTo>
                <a:lnTo>
                  <a:pt x="3830205" y="1815833"/>
                </a:lnTo>
                <a:lnTo>
                  <a:pt x="3845407" y="1768729"/>
                </a:lnTo>
                <a:lnTo>
                  <a:pt x="3860914" y="1721853"/>
                </a:lnTo>
                <a:lnTo>
                  <a:pt x="3876713" y="1675193"/>
                </a:lnTo>
                <a:lnTo>
                  <a:pt x="3892804" y="1628775"/>
                </a:lnTo>
                <a:lnTo>
                  <a:pt x="3909199" y="1582585"/>
                </a:lnTo>
                <a:lnTo>
                  <a:pt x="3925887" y="1536636"/>
                </a:lnTo>
                <a:lnTo>
                  <a:pt x="3942867" y="1490916"/>
                </a:lnTo>
                <a:lnTo>
                  <a:pt x="3960152" y="1445425"/>
                </a:lnTo>
                <a:lnTo>
                  <a:pt x="3978783" y="1397508"/>
                </a:lnTo>
                <a:lnTo>
                  <a:pt x="3997795" y="1349768"/>
                </a:lnTo>
                <a:lnTo>
                  <a:pt x="4017175" y="1302219"/>
                </a:lnTo>
                <a:lnTo>
                  <a:pt x="4036936" y="1254887"/>
                </a:lnTo>
                <a:lnTo>
                  <a:pt x="4057040" y="1207757"/>
                </a:lnTo>
                <a:lnTo>
                  <a:pt x="4077512" y="1160843"/>
                </a:lnTo>
                <a:lnTo>
                  <a:pt x="4098340" y="1114183"/>
                </a:lnTo>
                <a:lnTo>
                  <a:pt x="4119511" y="1067752"/>
                </a:lnTo>
                <a:lnTo>
                  <a:pt x="4141025" y="1021588"/>
                </a:lnTo>
                <a:lnTo>
                  <a:pt x="4162869" y="975690"/>
                </a:lnTo>
                <a:lnTo>
                  <a:pt x="4185094" y="929982"/>
                </a:lnTo>
                <a:lnTo>
                  <a:pt x="4207548" y="884745"/>
                </a:lnTo>
                <a:lnTo>
                  <a:pt x="4230382" y="839711"/>
                </a:lnTo>
                <a:lnTo>
                  <a:pt x="4253522" y="794994"/>
                </a:lnTo>
                <a:lnTo>
                  <a:pt x="4259326" y="784009"/>
                </a:lnTo>
                <a:lnTo>
                  <a:pt x="4305643" y="1030528"/>
                </a:lnTo>
                <a:lnTo>
                  <a:pt x="4315104" y="1079779"/>
                </a:lnTo>
                <a:lnTo>
                  <a:pt x="4324959" y="1129017"/>
                </a:lnTo>
                <a:lnTo>
                  <a:pt x="4335234" y="1178255"/>
                </a:lnTo>
                <a:lnTo>
                  <a:pt x="4345902" y="1227493"/>
                </a:lnTo>
                <a:lnTo>
                  <a:pt x="4356976" y="1276705"/>
                </a:lnTo>
                <a:lnTo>
                  <a:pt x="4368444" y="1325905"/>
                </a:lnTo>
                <a:lnTo>
                  <a:pt x="4380306" y="1375092"/>
                </a:lnTo>
                <a:lnTo>
                  <a:pt x="4392574" y="1424254"/>
                </a:lnTo>
                <a:lnTo>
                  <a:pt x="4405249" y="1473390"/>
                </a:lnTo>
                <a:lnTo>
                  <a:pt x="4418304" y="1522501"/>
                </a:lnTo>
                <a:lnTo>
                  <a:pt x="4431766" y="1571574"/>
                </a:lnTo>
                <a:lnTo>
                  <a:pt x="4445622" y="1620621"/>
                </a:lnTo>
                <a:lnTo>
                  <a:pt x="4459859" y="1669630"/>
                </a:lnTo>
                <a:lnTo>
                  <a:pt x="4474502" y="1718602"/>
                </a:lnTo>
                <a:lnTo>
                  <a:pt x="4489539" y="1767535"/>
                </a:lnTo>
                <a:lnTo>
                  <a:pt x="4504956" y="1816430"/>
                </a:lnTo>
                <a:lnTo>
                  <a:pt x="4520768" y="1865261"/>
                </a:lnTo>
                <a:lnTo>
                  <a:pt x="4536973" y="1914055"/>
                </a:lnTo>
                <a:lnTo>
                  <a:pt x="4553559" y="1962785"/>
                </a:lnTo>
                <a:lnTo>
                  <a:pt x="4570539" y="2011464"/>
                </a:lnTo>
                <a:lnTo>
                  <a:pt x="4587900" y="2060079"/>
                </a:lnTo>
                <a:lnTo>
                  <a:pt x="4605655" y="2108644"/>
                </a:lnTo>
                <a:lnTo>
                  <a:pt x="4623778" y="2157133"/>
                </a:lnTo>
                <a:lnTo>
                  <a:pt x="4642294" y="2205558"/>
                </a:lnTo>
                <a:lnTo>
                  <a:pt x="4661205" y="2253907"/>
                </a:lnTo>
                <a:lnTo>
                  <a:pt x="4680483" y="2302192"/>
                </a:lnTo>
                <a:lnTo>
                  <a:pt x="4700143" y="2350389"/>
                </a:lnTo>
                <a:lnTo>
                  <a:pt x="4720183" y="2398522"/>
                </a:lnTo>
                <a:lnTo>
                  <a:pt x="4740605" y="2446553"/>
                </a:lnTo>
                <a:lnTo>
                  <a:pt x="4761408" y="2494521"/>
                </a:lnTo>
                <a:lnTo>
                  <a:pt x="4782591" y="2542387"/>
                </a:lnTo>
                <a:lnTo>
                  <a:pt x="4802352" y="2586253"/>
                </a:lnTo>
                <a:lnTo>
                  <a:pt x="4822444" y="2630081"/>
                </a:lnTo>
                <a:lnTo>
                  <a:pt x="4842865" y="2673858"/>
                </a:lnTo>
                <a:lnTo>
                  <a:pt x="4863604" y="2717584"/>
                </a:lnTo>
                <a:lnTo>
                  <a:pt x="4884661" y="2761272"/>
                </a:lnTo>
                <a:lnTo>
                  <a:pt x="4906048" y="2804896"/>
                </a:lnTo>
                <a:lnTo>
                  <a:pt x="4927739" y="2848470"/>
                </a:lnTo>
                <a:lnTo>
                  <a:pt x="4949761" y="2892006"/>
                </a:lnTo>
                <a:lnTo>
                  <a:pt x="4972101" y="2935465"/>
                </a:lnTo>
                <a:lnTo>
                  <a:pt x="4994770" y="2978886"/>
                </a:lnTo>
                <a:lnTo>
                  <a:pt x="5017744" y="3022244"/>
                </a:lnTo>
                <a:lnTo>
                  <a:pt x="5041036" y="3065551"/>
                </a:lnTo>
                <a:lnTo>
                  <a:pt x="5064645" y="3108782"/>
                </a:lnTo>
                <a:lnTo>
                  <a:pt x="5088572" y="3151975"/>
                </a:lnTo>
                <a:lnTo>
                  <a:pt x="5120259" y="3208172"/>
                </a:lnTo>
                <a:lnTo>
                  <a:pt x="5120259" y="1450200"/>
                </a:lnTo>
                <a:close/>
              </a:path>
            </a:pathLst>
          </a:custGeom>
          <a:solidFill>
            <a:srgbClr val="043947">
              <a:alpha val="9999"/>
            </a:srgbClr>
          </a:solidFill>
        </p:spPr>
        <p:txBody>
          <a:bodyPr wrap="square" lIns="0" tIns="0" rIns="0" bIns="0" rtlCol="0"/>
          <a:lstStyle/>
          <a:p>
            <a:endParaRPr sz="1092"/>
          </a:p>
        </p:txBody>
      </p:sp>
      <p:sp>
        <p:nvSpPr>
          <p:cNvPr id="32" name="Content Placeholder 2">
            <a:extLst>
              <a:ext uri="{FF2B5EF4-FFF2-40B4-BE49-F238E27FC236}">
                <a16:creationId xmlns:a16="http://schemas.microsoft.com/office/drawing/2014/main" id="{CCB33012-B376-7F4B-974C-F128178EC208}"/>
              </a:ext>
            </a:extLst>
          </p:cNvPr>
          <p:cNvSpPr>
            <a:spLocks noGrp="1"/>
          </p:cNvSpPr>
          <p:nvPr>
            <p:ph idx="1"/>
          </p:nvPr>
        </p:nvSpPr>
        <p:spPr>
          <a:xfrm>
            <a:off x="532220" y="1577341"/>
            <a:ext cx="11050181" cy="839862"/>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Holder 6">
            <a:extLst>
              <a:ext uri="{FF2B5EF4-FFF2-40B4-BE49-F238E27FC236}">
                <a16:creationId xmlns:a16="http://schemas.microsoft.com/office/drawing/2014/main" id="{600DBE62-43CB-654C-BD7B-31CC516A43CD}"/>
              </a:ext>
            </a:extLst>
          </p:cNvPr>
          <p:cNvSpPr>
            <a:spLocks noGrp="1"/>
          </p:cNvSpPr>
          <p:nvPr>
            <p:ph type="sldNum" sz="quarter" idx="7"/>
          </p:nvPr>
        </p:nvSpPr>
        <p:spPr>
          <a:xfrm>
            <a:off x="8778241" y="6377940"/>
            <a:ext cx="2804159" cy="93318"/>
          </a:xfrm>
          <a:prstGeom prst="rect">
            <a:avLst/>
          </a:prstGeom>
        </p:spPr>
        <p:txBody>
          <a:bodyPr wrap="square" lIns="0" tIns="0" rIns="0" bIns="0">
            <a:spAutoFit/>
          </a:bodyPr>
          <a:lstStyle>
            <a:lvl1pPr algn="r">
              <a:defRPr sz="606" b="1">
                <a:solidFill>
                  <a:schemeClr val="accent1"/>
                </a:solidFill>
                <a:latin typeface="Arial" panose="020B0604020202020204" pitchFamily="34" charset="0"/>
                <a:cs typeface="Arial" panose="020B0604020202020204" pitchFamily="34" charset="0"/>
              </a:defRPr>
            </a:lvl1pPr>
          </a:lstStyle>
          <a:p>
            <a:fld id="{B6F15528-21DE-4FAA-801E-634DDDAF4B2B}" type="slidenum">
              <a:rPr lang="en-GB" smtClean="0"/>
              <a:pPr/>
              <a:t>‹#›</a:t>
            </a:fld>
            <a:endParaRPr lang="en-GB"/>
          </a:p>
        </p:txBody>
      </p:sp>
    </p:spTree>
    <p:extLst>
      <p:ext uri="{BB962C8B-B14F-4D97-AF65-F5344CB8AC3E}">
        <p14:creationId xmlns:p14="http://schemas.microsoft.com/office/powerpoint/2010/main" val="2249645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03611-7FEC-0422-E687-A98CCB9A6A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6A01735-415F-E8AD-B423-82F4D5DEDB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C19C01D-D8D2-366B-6EE3-775F9EA846F0}"/>
              </a:ext>
            </a:extLst>
          </p:cNvPr>
          <p:cNvSpPr>
            <a:spLocks noGrp="1"/>
          </p:cNvSpPr>
          <p:nvPr>
            <p:ph type="dt" sz="half" idx="10"/>
          </p:nvPr>
        </p:nvSpPr>
        <p:spPr/>
        <p:txBody>
          <a:bodyPr/>
          <a:lstStyle/>
          <a:p>
            <a:fld id="{8F3EBEC9-E5BE-4E5C-9904-9D43B3EDD661}" type="datetimeFigureOut">
              <a:rPr lang="en-GB" smtClean="0"/>
              <a:t>20/02/2023</a:t>
            </a:fld>
            <a:endParaRPr lang="en-GB"/>
          </a:p>
        </p:txBody>
      </p:sp>
      <p:sp>
        <p:nvSpPr>
          <p:cNvPr id="5" name="Footer Placeholder 4">
            <a:extLst>
              <a:ext uri="{FF2B5EF4-FFF2-40B4-BE49-F238E27FC236}">
                <a16:creationId xmlns:a16="http://schemas.microsoft.com/office/drawing/2014/main" id="{1AAEC12F-6744-6E2B-E69A-53573F57DDF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F58288-C42B-DECB-93D4-E845BFCC9A69}"/>
              </a:ext>
            </a:extLst>
          </p:cNvPr>
          <p:cNvSpPr>
            <a:spLocks noGrp="1"/>
          </p:cNvSpPr>
          <p:nvPr>
            <p:ph type="sldNum" sz="quarter" idx="12"/>
          </p:nvPr>
        </p:nvSpPr>
        <p:spPr/>
        <p:txBody>
          <a:bodyPr/>
          <a:lstStyle/>
          <a:p>
            <a:fld id="{D48365B2-3ACF-4197-8781-ED719293CFD1}" type="slidenum">
              <a:rPr lang="en-GB" smtClean="0"/>
              <a:t>‹#›</a:t>
            </a:fld>
            <a:endParaRPr lang="en-GB"/>
          </a:p>
        </p:txBody>
      </p:sp>
    </p:spTree>
    <p:extLst>
      <p:ext uri="{BB962C8B-B14F-4D97-AF65-F5344CB8AC3E}">
        <p14:creationId xmlns:p14="http://schemas.microsoft.com/office/powerpoint/2010/main" val="3971660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197D9-7216-4504-BDB8-F14F1E8E8F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9499DC2-01EE-FBA0-EB51-F822716B4F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6A2C2C-1819-A6F1-11FB-B038E241398B}"/>
              </a:ext>
            </a:extLst>
          </p:cNvPr>
          <p:cNvSpPr>
            <a:spLocks noGrp="1"/>
          </p:cNvSpPr>
          <p:nvPr>
            <p:ph type="dt" sz="half" idx="10"/>
          </p:nvPr>
        </p:nvSpPr>
        <p:spPr/>
        <p:txBody>
          <a:bodyPr/>
          <a:lstStyle/>
          <a:p>
            <a:fld id="{8F3EBEC9-E5BE-4E5C-9904-9D43B3EDD661}" type="datetimeFigureOut">
              <a:rPr lang="en-GB" smtClean="0"/>
              <a:t>20/02/2023</a:t>
            </a:fld>
            <a:endParaRPr lang="en-GB"/>
          </a:p>
        </p:txBody>
      </p:sp>
      <p:sp>
        <p:nvSpPr>
          <p:cNvPr id="5" name="Footer Placeholder 4">
            <a:extLst>
              <a:ext uri="{FF2B5EF4-FFF2-40B4-BE49-F238E27FC236}">
                <a16:creationId xmlns:a16="http://schemas.microsoft.com/office/drawing/2014/main" id="{C7972B43-2C83-4CA8-0C17-D2370CB2882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53513D7-ACA4-216D-4E59-67B7AA98B201}"/>
              </a:ext>
            </a:extLst>
          </p:cNvPr>
          <p:cNvSpPr>
            <a:spLocks noGrp="1"/>
          </p:cNvSpPr>
          <p:nvPr>
            <p:ph type="sldNum" sz="quarter" idx="12"/>
          </p:nvPr>
        </p:nvSpPr>
        <p:spPr/>
        <p:txBody>
          <a:bodyPr/>
          <a:lstStyle/>
          <a:p>
            <a:fld id="{D48365B2-3ACF-4197-8781-ED719293CFD1}" type="slidenum">
              <a:rPr lang="en-GB" smtClean="0"/>
              <a:t>‹#›</a:t>
            </a:fld>
            <a:endParaRPr lang="en-GB"/>
          </a:p>
        </p:txBody>
      </p:sp>
    </p:spTree>
    <p:extLst>
      <p:ext uri="{BB962C8B-B14F-4D97-AF65-F5344CB8AC3E}">
        <p14:creationId xmlns:p14="http://schemas.microsoft.com/office/powerpoint/2010/main" val="4171457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0AE89-DE5B-C234-2677-F84A36C546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937E585-AAC9-59D2-A0A0-6A1B94DA8C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544052-0FB1-A050-7645-142DAAD125D2}"/>
              </a:ext>
            </a:extLst>
          </p:cNvPr>
          <p:cNvSpPr>
            <a:spLocks noGrp="1"/>
          </p:cNvSpPr>
          <p:nvPr>
            <p:ph type="dt" sz="half" idx="10"/>
          </p:nvPr>
        </p:nvSpPr>
        <p:spPr/>
        <p:txBody>
          <a:bodyPr/>
          <a:lstStyle/>
          <a:p>
            <a:fld id="{8F3EBEC9-E5BE-4E5C-9904-9D43B3EDD661}" type="datetimeFigureOut">
              <a:rPr lang="en-GB" smtClean="0"/>
              <a:t>20/02/2023</a:t>
            </a:fld>
            <a:endParaRPr lang="en-GB"/>
          </a:p>
        </p:txBody>
      </p:sp>
      <p:sp>
        <p:nvSpPr>
          <p:cNvPr id="5" name="Footer Placeholder 4">
            <a:extLst>
              <a:ext uri="{FF2B5EF4-FFF2-40B4-BE49-F238E27FC236}">
                <a16:creationId xmlns:a16="http://schemas.microsoft.com/office/drawing/2014/main" id="{A0AE544A-7071-DA2A-FD87-FB19B05034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861870-A6D9-FDC2-E8A8-B624394ED804}"/>
              </a:ext>
            </a:extLst>
          </p:cNvPr>
          <p:cNvSpPr>
            <a:spLocks noGrp="1"/>
          </p:cNvSpPr>
          <p:nvPr>
            <p:ph type="sldNum" sz="quarter" idx="12"/>
          </p:nvPr>
        </p:nvSpPr>
        <p:spPr/>
        <p:txBody>
          <a:bodyPr/>
          <a:lstStyle/>
          <a:p>
            <a:fld id="{D48365B2-3ACF-4197-8781-ED719293CFD1}" type="slidenum">
              <a:rPr lang="en-GB" smtClean="0"/>
              <a:t>‹#›</a:t>
            </a:fld>
            <a:endParaRPr lang="en-GB"/>
          </a:p>
        </p:txBody>
      </p:sp>
    </p:spTree>
    <p:extLst>
      <p:ext uri="{BB962C8B-B14F-4D97-AF65-F5344CB8AC3E}">
        <p14:creationId xmlns:p14="http://schemas.microsoft.com/office/powerpoint/2010/main" val="40766340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DDEDE-3911-4872-C3CF-35B3CDA9BC6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4E0FE6-2A33-F812-7A87-83297C55FC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B9E3557-D57A-A8A1-30CF-4743906E47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FDFF3DC-D3A3-205F-6161-6054CBBCB355}"/>
              </a:ext>
            </a:extLst>
          </p:cNvPr>
          <p:cNvSpPr>
            <a:spLocks noGrp="1"/>
          </p:cNvSpPr>
          <p:nvPr>
            <p:ph type="dt" sz="half" idx="10"/>
          </p:nvPr>
        </p:nvSpPr>
        <p:spPr/>
        <p:txBody>
          <a:bodyPr/>
          <a:lstStyle/>
          <a:p>
            <a:fld id="{8F3EBEC9-E5BE-4E5C-9904-9D43B3EDD661}" type="datetimeFigureOut">
              <a:rPr lang="en-GB" smtClean="0"/>
              <a:t>20/02/2023</a:t>
            </a:fld>
            <a:endParaRPr lang="en-GB"/>
          </a:p>
        </p:txBody>
      </p:sp>
      <p:sp>
        <p:nvSpPr>
          <p:cNvPr id="6" name="Footer Placeholder 5">
            <a:extLst>
              <a:ext uri="{FF2B5EF4-FFF2-40B4-BE49-F238E27FC236}">
                <a16:creationId xmlns:a16="http://schemas.microsoft.com/office/drawing/2014/main" id="{2B0EB5ED-8992-D138-0B25-845B4AB1BB6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526D6D3-A266-C4E8-AE65-69441DA04A35}"/>
              </a:ext>
            </a:extLst>
          </p:cNvPr>
          <p:cNvSpPr>
            <a:spLocks noGrp="1"/>
          </p:cNvSpPr>
          <p:nvPr>
            <p:ph type="sldNum" sz="quarter" idx="12"/>
          </p:nvPr>
        </p:nvSpPr>
        <p:spPr/>
        <p:txBody>
          <a:bodyPr/>
          <a:lstStyle/>
          <a:p>
            <a:fld id="{D48365B2-3ACF-4197-8781-ED719293CFD1}" type="slidenum">
              <a:rPr lang="en-GB" smtClean="0"/>
              <a:t>‹#›</a:t>
            </a:fld>
            <a:endParaRPr lang="en-GB"/>
          </a:p>
        </p:txBody>
      </p:sp>
    </p:spTree>
    <p:extLst>
      <p:ext uri="{BB962C8B-B14F-4D97-AF65-F5344CB8AC3E}">
        <p14:creationId xmlns:p14="http://schemas.microsoft.com/office/powerpoint/2010/main" val="7558927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AA0DC-2803-CDE1-9A8F-DF9D0D6BE24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95AF4A7-16A3-5D92-8F7C-A4CA954712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3FB3E0-1A07-8EA7-CDF6-2ACCB84AC6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E8E3644-5302-5DE5-0660-CB8EBFE139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AF344E-C5D7-7B51-D46A-702B2C2F33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62E4735-252C-EC55-2D43-1BCB40E36A5C}"/>
              </a:ext>
            </a:extLst>
          </p:cNvPr>
          <p:cNvSpPr>
            <a:spLocks noGrp="1"/>
          </p:cNvSpPr>
          <p:nvPr>
            <p:ph type="dt" sz="half" idx="10"/>
          </p:nvPr>
        </p:nvSpPr>
        <p:spPr/>
        <p:txBody>
          <a:bodyPr/>
          <a:lstStyle/>
          <a:p>
            <a:fld id="{8F3EBEC9-E5BE-4E5C-9904-9D43B3EDD661}" type="datetimeFigureOut">
              <a:rPr lang="en-GB" smtClean="0"/>
              <a:t>20/02/2023</a:t>
            </a:fld>
            <a:endParaRPr lang="en-GB"/>
          </a:p>
        </p:txBody>
      </p:sp>
      <p:sp>
        <p:nvSpPr>
          <p:cNvPr id="8" name="Footer Placeholder 7">
            <a:extLst>
              <a:ext uri="{FF2B5EF4-FFF2-40B4-BE49-F238E27FC236}">
                <a16:creationId xmlns:a16="http://schemas.microsoft.com/office/drawing/2014/main" id="{28B922BD-16EB-43F2-B074-2687AD94C4C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4938D3B-1E2B-1D1A-95F1-B5C32CB38E6B}"/>
              </a:ext>
            </a:extLst>
          </p:cNvPr>
          <p:cNvSpPr>
            <a:spLocks noGrp="1"/>
          </p:cNvSpPr>
          <p:nvPr>
            <p:ph type="sldNum" sz="quarter" idx="12"/>
          </p:nvPr>
        </p:nvSpPr>
        <p:spPr/>
        <p:txBody>
          <a:bodyPr/>
          <a:lstStyle/>
          <a:p>
            <a:fld id="{D48365B2-3ACF-4197-8781-ED719293CFD1}" type="slidenum">
              <a:rPr lang="en-GB" smtClean="0"/>
              <a:t>‹#›</a:t>
            </a:fld>
            <a:endParaRPr lang="en-GB"/>
          </a:p>
        </p:txBody>
      </p:sp>
    </p:spTree>
    <p:extLst>
      <p:ext uri="{BB962C8B-B14F-4D97-AF65-F5344CB8AC3E}">
        <p14:creationId xmlns:p14="http://schemas.microsoft.com/office/powerpoint/2010/main" val="26992039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C7BEF-D612-884B-6163-4BA4419DBD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6F6B33-E75A-2E7A-3B64-7906562D5901}"/>
              </a:ext>
            </a:extLst>
          </p:cNvPr>
          <p:cNvSpPr>
            <a:spLocks noGrp="1"/>
          </p:cNvSpPr>
          <p:nvPr>
            <p:ph type="dt" sz="half" idx="10"/>
          </p:nvPr>
        </p:nvSpPr>
        <p:spPr/>
        <p:txBody>
          <a:bodyPr/>
          <a:lstStyle/>
          <a:p>
            <a:fld id="{8F3EBEC9-E5BE-4E5C-9904-9D43B3EDD661}" type="datetimeFigureOut">
              <a:rPr lang="en-GB" smtClean="0"/>
              <a:t>20/02/2023</a:t>
            </a:fld>
            <a:endParaRPr lang="en-GB"/>
          </a:p>
        </p:txBody>
      </p:sp>
      <p:sp>
        <p:nvSpPr>
          <p:cNvPr id="4" name="Footer Placeholder 3">
            <a:extLst>
              <a:ext uri="{FF2B5EF4-FFF2-40B4-BE49-F238E27FC236}">
                <a16:creationId xmlns:a16="http://schemas.microsoft.com/office/drawing/2014/main" id="{40BC05D9-CE40-EA8A-E71C-36A628F0C7B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D0274EF-B711-DAF9-6197-CE953000AD10}"/>
              </a:ext>
            </a:extLst>
          </p:cNvPr>
          <p:cNvSpPr>
            <a:spLocks noGrp="1"/>
          </p:cNvSpPr>
          <p:nvPr>
            <p:ph type="sldNum" sz="quarter" idx="12"/>
          </p:nvPr>
        </p:nvSpPr>
        <p:spPr/>
        <p:txBody>
          <a:bodyPr/>
          <a:lstStyle/>
          <a:p>
            <a:fld id="{D48365B2-3ACF-4197-8781-ED719293CFD1}" type="slidenum">
              <a:rPr lang="en-GB" smtClean="0"/>
              <a:t>‹#›</a:t>
            </a:fld>
            <a:endParaRPr lang="en-GB"/>
          </a:p>
        </p:txBody>
      </p:sp>
    </p:spTree>
    <p:extLst>
      <p:ext uri="{BB962C8B-B14F-4D97-AF65-F5344CB8AC3E}">
        <p14:creationId xmlns:p14="http://schemas.microsoft.com/office/powerpoint/2010/main" val="2267654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6F522-89B8-4F72-8F4C-427F240D9A0C}"/>
              </a:ext>
            </a:extLst>
          </p:cNvPr>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91D18F5-32D0-4DD0-A139-BAF69264D1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8CE5A5E-CD92-4E89-9241-A93D8ED39493}"/>
              </a:ext>
            </a:extLst>
          </p:cNvPr>
          <p:cNvSpPr>
            <a:spLocks noGrp="1"/>
          </p:cNvSpPr>
          <p:nvPr>
            <p:ph type="dt" sz="half" idx="10"/>
          </p:nvPr>
        </p:nvSpPr>
        <p:spPr/>
        <p:txBody>
          <a:bodyPr/>
          <a:lstStyle/>
          <a:p>
            <a:fld id="{2626B014-A82A-4D9D-A2AC-3EC2B2EBC0A9}" type="datetimeFigureOut">
              <a:rPr lang="en-GB" smtClean="0"/>
              <a:t>20/02/2023</a:t>
            </a:fld>
            <a:endParaRPr lang="en-GB"/>
          </a:p>
        </p:txBody>
      </p:sp>
      <p:sp>
        <p:nvSpPr>
          <p:cNvPr id="5" name="Footer Placeholder 4">
            <a:extLst>
              <a:ext uri="{FF2B5EF4-FFF2-40B4-BE49-F238E27FC236}">
                <a16:creationId xmlns:a16="http://schemas.microsoft.com/office/drawing/2014/main" id="{F71EA482-2A04-435F-A8EB-4420F70F3A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DE1788-CA4A-4B40-AADD-9C897BDC3D80}"/>
              </a:ext>
            </a:extLst>
          </p:cNvPr>
          <p:cNvSpPr>
            <a:spLocks noGrp="1"/>
          </p:cNvSpPr>
          <p:nvPr>
            <p:ph type="sldNum" sz="quarter" idx="12"/>
          </p:nvPr>
        </p:nvSpPr>
        <p:spPr/>
        <p:txBody>
          <a:bodyPr/>
          <a:lstStyle/>
          <a:p>
            <a:fld id="{2203CAC2-8DC3-4225-B97A-5E6EBA27EAD5}" type="slidenum">
              <a:rPr lang="en-GB" smtClean="0"/>
              <a:t>‹#›</a:t>
            </a:fld>
            <a:endParaRPr lang="en-GB"/>
          </a:p>
        </p:txBody>
      </p:sp>
    </p:spTree>
    <p:extLst>
      <p:ext uri="{BB962C8B-B14F-4D97-AF65-F5344CB8AC3E}">
        <p14:creationId xmlns:p14="http://schemas.microsoft.com/office/powerpoint/2010/main" val="39244511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9A7F32-0B5D-1F3A-C034-8674DC3D52F0}"/>
              </a:ext>
            </a:extLst>
          </p:cNvPr>
          <p:cNvSpPr>
            <a:spLocks noGrp="1"/>
          </p:cNvSpPr>
          <p:nvPr>
            <p:ph type="dt" sz="half" idx="10"/>
          </p:nvPr>
        </p:nvSpPr>
        <p:spPr/>
        <p:txBody>
          <a:bodyPr/>
          <a:lstStyle/>
          <a:p>
            <a:fld id="{8F3EBEC9-E5BE-4E5C-9904-9D43B3EDD661}" type="datetimeFigureOut">
              <a:rPr lang="en-GB" smtClean="0"/>
              <a:t>20/02/2023</a:t>
            </a:fld>
            <a:endParaRPr lang="en-GB"/>
          </a:p>
        </p:txBody>
      </p:sp>
      <p:sp>
        <p:nvSpPr>
          <p:cNvPr id="3" name="Footer Placeholder 2">
            <a:extLst>
              <a:ext uri="{FF2B5EF4-FFF2-40B4-BE49-F238E27FC236}">
                <a16:creationId xmlns:a16="http://schemas.microsoft.com/office/drawing/2014/main" id="{ADB53CA3-DEB5-5D6D-1BDD-E2E902C4B74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805D202-8A9E-0A86-687D-E130D795E7D0}"/>
              </a:ext>
            </a:extLst>
          </p:cNvPr>
          <p:cNvSpPr>
            <a:spLocks noGrp="1"/>
          </p:cNvSpPr>
          <p:nvPr>
            <p:ph type="sldNum" sz="quarter" idx="12"/>
          </p:nvPr>
        </p:nvSpPr>
        <p:spPr/>
        <p:txBody>
          <a:bodyPr/>
          <a:lstStyle/>
          <a:p>
            <a:fld id="{D48365B2-3ACF-4197-8781-ED719293CFD1}" type="slidenum">
              <a:rPr lang="en-GB" smtClean="0"/>
              <a:t>‹#›</a:t>
            </a:fld>
            <a:endParaRPr lang="en-GB"/>
          </a:p>
        </p:txBody>
      </p:sp>
    </p:spTree>
    <p:extLst>
      <p:ext uri="{BB962C8B-B14F-4D97-AF65-F5344CB8AC3E}">
        <p14:creationId xmlns:p14="http://schemas.microsoft.com/office/powerpoint/2010/main" val="27853261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F3C86-5DDE-50C6-FFD6-0EE09E063C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6344B4F-8975-D8D2-7C7A-CA7C5D895F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9B55AB9-43A2-DF64-9A26-E805E35064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D5FBD-DBEB-7966-6CD5-F2C6DAF4E65B}"/>
              </a:ext>
            </a:extLst>
          </p:cNvPr>
          <p:cNvSpPr>
            <a:spLocks noGrp="1"/>
          </p:cNvSpPr>
          <p:nvPr>
            <p:ph type="dt" sz="half" idx="10"/>
          </p:nvPr>
        </p:nvSpPr>
        <p:spPr/>
        <p:txBody>
          <a:bodyPr/>
          <a:lstStyle/>
          <a:p>
            <a:fld id="{8F3EBEC9-E5BE-4E5C-9904-9D43B3EDD661}" type="datetimeFigureOut">
              <a:rPr lang="en-GB" smtClean="0"/>
              <a:t>20/02/2023</a:t>
            </a:fld>
            <a:endParaRPr lang="en-GB"/>
          </a:p>
        </p:txBody>
      </p:sp>
      <p:sp>
        <p:nvSpPr>
          <p:cNvPr id="6" name="Footer Placeholder 5">
            <a:extLst>
              <a:ext uri="{FF2B5EF4-FFF2-40B4-BE49-F238E27FC236}">
                <a16:creationId xmlns:a16="http://schemas.microsoft.com/office/drawing/2014/main" id="{AE90DCD3-587A-E8BB-F4E7-512BFA4DAD9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4899EC-A9B8-BD31-0C89-446B84D3CF58}"/>
              </a:ext>
            </a:extLst>
          </p:cNvPr>
          <p:cNvSpPr>
            <a:spLocks noGrp="1"/>
          </p:cNvSpPr>
          <p:nvPr>
            <p:ph type="sldNum" sz="quarter" idx="12"/>
          </p:nvPr>
        </p:nvSpPr>
        <p:spPr/>
        <p:txBody>
          <a:bodyPr/>
          <a:lstStyle/>
          <a:p>
            <a:fld id="{D48365B2-3ACF-4197-8781-ED719293CFD1}" type="slidenum">
              <a:rPr lang="en-GB" smtClean="0"/>
              <a:t>‹#›</a:t>
            </a:fld>
            <a:endParaRPr lang="en-GB"/>
          </a:p>
        </p:txBody>
      </p:sp>
    </p:spTree>
    <p:extLst>
      <p:ext uri="{BB962C8B-B14F-4D97-AF65-F5344CB8AC3E}">
        <p14:creationId xmlns:p14="http://schemas.microsoft.com/office/powerpoint/2010/main" val="37330640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FE93D-D0B5-3BD0-C07A-A229F58E20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B2BB635-A8FD-DD53-A07C-6DDF674DDA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E0F5B3F-949E-894D-8047-4C41CD6C6C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F1584B-1419-5622-A42D-F5947F45F496}"/>
              </a:ext>
            </a:extLst>
          </p:cNvPr>
          <p:cNvSpPr>
            <a:spLocks noGrp="1"/>
          </p:cNvSpPr>
          <p:nvPr>
            <p:ph type="dt" sz="half" idx="10"/>
          </p:nvPr>
        </p:nvSpPr>
        <p:spPr/>
        <p:txBody>
          <a:bodyPr/>
          <a:lstStyle/>
          <a:p>
            <a:fld id="{8F3EBEC9-E5BE-4E5C-9904-9D43B3EDD661}" type="datetimeFigureOut">
              <a:rPr lang="en-GB" smtClean="0"/>
              <a:t>20/02/2023</a:t>
            </a:fld>
            <a:endParaRPr lang="en-GB"/>
          </a:p>
        </p:txBody>
      </p:sp>
      <p:sp>
        <p:nvSpPr>
          <p:cNvPr id="6" name="Footer Placeholder 5">
            <a:extLst>
              <a:ext uri="{FF2B5EF4-FFF2-40B4-BE49-F238E27FC236}">
                <a16:creationId xmlns:a16="http://schemas.microsoft.com/office/drawing/2014/main" id="{76E3FE88-9F83-2CD2-3DEC-45E611C30E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DECCA20-A74C-78CC-BCFB-E75A0B09FCF6}"/>
              </a:ext>
            </a:extLst>
          </p:cNvPr>
          <p:cNvSpPr>
            <a:spLocks noGrp="1"/>
          </p:cNvSpPr>
          <p:nvPr>
            <p:ph type="sldNum" sz="quarter" idx="12"/>
          </p:nvPr>
        </p:nvSpPr>
        <p:spPr/>
        <p:txBody>
          <a:bodyPr/>
          <a:lstStyle/>
          <a:p>
            <a:fld id="{D48365B2-3ACF-4197-8781-ED719293CFD1}" type="slidenum">
              <a:rPr lang="en-GB" smtClean="0"/>
              <a:t>‹#›</a:t>
            </a:fld>
            <a:endParaRPr lang="en-GB"/>
          </a:p>
        </p:txBody>
      </p:sp>
    </p:spTree>
    <p:extLst>
      <p:ext uri="{BB962C8B-B14F-4D97-AF65-F5344CB8AC3E}">
        <p14:creationId xmlns:p14="http://schemas.microsoft.com/office/powerpoint/2010/main" val="27172589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F1200-0C0E-FE8E-BB11-A9F1C0F4CB7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0BF11C4-1E9A-1E9E-F6EB-AA007F0D8F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72CF38-B688-5508-CD00-D05D86ACB768}"/>
              </a:ext>
            </a:extLst>
          </p:cNvPr>
          <p:cNvSpPr>
            <a:spLocks noGrp="1"/>
          </p:cNvSpPr>
          <p:nvPr>
            <p:ph type="dt" sz="half" idx="10"/>
          </p:nvPr>
        </p:nvSpPr>
        <p:spPr/>
        <p:txBody>
          <a:bodyPr/>
          <a:lstStyle/>
          <a:p>
            <a:fld id="{8F3EBEC9-E5BE-4E5C-9904-9D43B3EDD661}" type="datetimeFigureOut">
              <a:rPr lang="en-GB" smtClean="0"/>
              <a:t>20/02/2023</a:t>
            </a:fld>
            <a:endParaRPr lang="en-GB"/>
          </a:p>
        </p:txBody>
      </p:sp>
      <p:sp>
        <p:nvSpPr>
          <p:cNvPr id="5" name="Footer Placeholder 4">
            <a:extLst>
              <a:ext uri="{FF2B5EF4-FFF2-40B4-BE49-F238E27FC236}">
                <a16:creationId xmlns:a16="http://schemas.microsoft.com/office/drawing/2014/main" id="{096A2AF6-107A-B982-EFC8-5E3082AFBAA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9849BF-B072-CBCA-6093-8585B0C0DD93}"/>
              </a:ext>
            </a:extLst>
          </p:cNvPr>
          <p:cNvSpPr>
            <a:spLocks noGrp="1"/>
          </p:cNvSpPr>
          <p:nvPr>
            <p:ph type="sldNum" sz="quarter" idx="12"/>
          </p:nvPr>
        </p:nvSpPr>
        <p:spPr/>
        <p:txBody>
          <a:bodyPr/>
          <a:lstStyle/>
          <a:p>
            <a:fld id="{D48365B2-3ACF-4197-8781-ED719293CFD1}" type="slidenum">
              <a:rPr lang="en-GB" smtClean="0"/>
              <a:t>‹#›</a:t>
            </a:fld>
            <a:endParaRPr lang="en-GB"/>
          </a:p>
        </p:txBody>
      </p:sp>
    </p:spTree>
    <p:extLst>
      <p:ext uri="{BB962C8B-B14F-4D97-AF65-F5344CB8AC3E}">
        <p14:creationId xmlns:p14="http://schemas.microsoft.com/office/powerpoint/2010/main" val="22755169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A5AF32-C9F7-DAF3-EE41-4AB46A477B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7DF4DB9-C22D-2AF1-1044-650688F50D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EEC2F43-CCA4-848A-62AE-B2CADEE0D418}"/>
              </a:ext>
            </a:extLst>
          </p:cNvPr>
          <p:cNvSpPr>
            <a:spLocks noGrp="1"/>
          </p:cNvSpPr>
          <p:nvPr>
            <p:ph type="dt" sz="half" idx="10"/>
          </p:nvPr>
        </p:nvSpPr>
        <p:spPr/>
        <p:txBody>
          <a:bodyPr/>
          <a:lstStyle/>
          <a:p>
            <a:fld id="{8F3EBEC9-E5BE-4E5C-9904-9D43B3EDD661}" type="datetimeFigureOut">
              <a:rPr lang="en-GB" smtClean="0"/>
              <a:t>20/02/2023</a:t>
            </a:fld>
            <a:endParaRPr lang="en-GB"/>
          </a:p>
        </p:txBody>
      </p:sp>
      <p:sp>
        <p:nvSpPr>
          <p:cNvPr id="5" name="Footer Placeholder 4">
            <a:extLst>
              <a:ext uri="{FF2B5EF4-FFF2-40B4-BE49-F238E27FC236}">
                <a16:creationId xmlns:a16="http://schemas.microsoft.com/office/drawing/2014/main" id="{1799D55A-86E9-6AA0-4478-C39FC30B3CC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DD1C95A-311A-E184-2A0E-DF3DD642E99F}"/>
              </a:ext>
            </a:extLst>
          </p:cNvPr>
          <p:cNvSpPr>
            <a:spLocks noGrp="1"/>
          </p:cNvSpPr>
          <p:nvPr>
            <p:ph type="sldNum" sz="quarter" idx="12"/>
          </p:nvPr>
        </p:nvSpPr>
        <p:spPr/>
        <p:txBody>
          <a:bodyPr/>
          <a:lstStyle/>
          <a:p>
            <a:fld id="{D48365B2-3ACF-4197-8781-ED719293CFD1}" type="slidenum">
              <a:rPr lang="en-GB" smtClean="0"/>
              <a:t>‹#›</a:t>
            </a:fld>
            <a:endParaRPr lang="en-GB"/>
          </a:p>
        </p:txBody>
      </p:sp>
    </p:spTree>
    <p:extLst>
      <p:ext uri="{BB962C8B-B14F-4D97-AF65-F5344CB8AC3E}">
        <p14:creationId xmlns:p14="http://schemas.microsoft.com/office/powerpoint/2010/main" val="3719296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B2164-E25B-483B-BE98-F92123402D5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D39AFF3-EC3F-4A34-A40A-3064B04C67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0FC081-2403-4643-8701-A9C71D64BD9D}"/>
              </a:ext>
            </a:extLst>
          </p:cNvPr>
          <p:cNvSpPr>
            <a:spLocks noGrp="1"/>
          </p:cNvSpPr>
          <p:nvPr>
            <p:ph type="dt" sz="half" idx="10"/>
          </p:nvPr>
        </p:nvSpPr>
        <p:spPr/>
        <p:txBody>
          <a:bodyPr/>
          <a:lstStyle/>
          <a:p>
            <a:fld id="{2626B014-A82A-4D9D-A2AC-3EC2B2EBC0A9}" type="datetimeFigureOut">
              <a:rPr lang="en-GB" smtClean="0"/>
              <a:t>20/02/2023</a:t>
            </a:fld>
            <a:endParaRPr lang="en-GB"/>
          </a:p>
        </p:txBody>
      </p:sp>
      <p:sp>
        <p:nvSpPr>
          <p:cNvPr id="5" name="Footer Placeholder 4">
            <a:extLst>
              <a:ext uri="{FF2B5EF4-FFF2-40B4-BE49-F238E27FC236}">
                <a16:creationId xmlns:a16="http://schemas.microsoft.com/office/drawing/2014/main" id="{B345C5FC-D992-45B1-8A0C-E1DE2708069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67287C-1097-499C-B761-433B7D9123C5}"/>
              </a:ext>
            </a:extLst>
          </p:cNvPr>
          <p:cNvSpPr>
            <a:spLocks noGrp="1"/>
          </p:cNvSpPr>
          <p:nvPr>
            <p:ph type="sldNum" sz="quarter" idx="12"/>
          </p:nvPr>
        </p:nvSpPr>
        <p:spPr/>
        <p:txBody>
          <a:bodyPr/>
          <a:lstStyle/>
          <a:p>
            <a:fld id="{2203CAC2-8DC3-4225-B97A-5E6EBA27EAD5}" type="slidenum">
              <a:rPr lang="en-GB" smtClean="0"/>
              <a:t>‹#›</a:t>
            </a:fld>
            <a:endParaRPr lang="en-GB"/>
          </a:p>
        </p:txBody>
      </p:sp>
    </p:spTree>
    <p:extLst>
      <p:ext uri="{BB962C8B-B14F-4D97-AF65-F5344CB8AC3E}">
        <p14:creationId xmlns:p14="http://schemas.microsoft.com/office/powerpoint/2010/main" val="1035754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2F1EC-89BE-4618-B8CB-D5DF565CE2A4}"/>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65CAD92-0BC5-4919-9AA4-A1E57EE259DD}"/>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015AE3-CBEC-43D6-8B43-AE001603685F}"/>
              </a:ext>
            </a:extLst>
          </p:cNvPr>
          <p:cNvSpPr>
            <a:spLocks noGrp="1"/>
          </p:cNvSpPr>
          <p:nvPr>
            <p:ph type="dt" sz="half" idx="10"/>
          </p:nvPr>
        </p:nvSpPr>
        <p:spPr/>
        <p:txBody>
          <a:bodyPr/>
          <a:lstStyle/>
          <a:p>
            <a:fld id="{2626B014-A82A-4D9D-A2AC-3EC2B2EBC0A9}" type="datetimeFigureOut">
              <a:rPr lang="en-GB" smtClean="0"/>
              <a:t>20/02/2023</a:t>
            </a:fld>
            <a:endParaRPr lang="en-GB"/>
          </a:p>
        </p:txBody>
      </p:sp>
      <p:sp>
        <p:nvSpPr>
          <p:cNvPr id="5" name="Footer Placeholder 4">
            <a:extLst>
              <a:ext uri="{FF2B5EF4-FFF2-40B4-BE49-F238E27FC236}">
                <a16:creationId xmlns:a16="http://schemas.microsoft.com/office/drawing/2014/main" id="{58F60CA9-5C5C-468A-BD09-9C47D8BC8F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2B6C09-2B08-4798-93E3-13E722B40C35}"/>
              </a:ext>
            </a:extLst>
          </p:cNvPr>
          <p:cNvSpPr>
            <a:spLocks noGrp="1"/>
          </p:cNvSpPr>
          <p:nvPr>
            <p:ph type="sldNum" sz="quarter" idx="12"/>
          </p:nvPr>
        </p:nvSpPr>
        <p:spPr/>
        <p:txBody>
          <a:bodyPr/>
          <a:lstStyle/>
          <a:p>
            <a:fld id="{2203CAC2-8DC3-4225-B97A-5E6EBA27EAD5}" type="slidenum">
              <a:rPr lang="en-GB" smtClean="0"/>
              <a:t>‹#›</a:t>
            </a:fld>
            <a:endParaRPr lang="en-GB"/>
          </a:p>
        </p:txBody>
      </p:sp>
    </p:spTree>
    <p:extLst>
      <p:ext uri="{BB962C8B-B14F-4D97-AF65-F5344CB8AC3E}">
        <p14:creationId xmlns:p14="http://schemas.microsoft.com/office/powerpoint/2010/main" val="2553623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12030-8219-431D-A5A6-02B58734CE9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E511BC4-7B4B-47A7-8068-B985CA0FCF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797C8F1-93B0-4870-A1A0-1EA1A4043F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E498A5E-31C0-45E8-B39C-06A815BDEF14}"/>
              </a:ext>
            </a:extLst>
          </p:cNvPr>
          <p:cNvSpPr>
            <a:spLocks noGrp="1"/>
          </p:cNvSpPr>
          <p:nvPr>
            <p:ph type="dt" sz="half" idx="10"/>
          </p:nvPr>
        </p:nvSpPr>
        <p:spPr/>
        <p:txBody>
          <a:bodyPr/>
          <a:lstStyle/>
          <a:p>
            <a:fld id="{2626B014-A82A-4D9D-A2AC-3EC2B2EBC0A9}" type="datetimeFigureOut">
              <a:rPr lang="en-GB" smtClean="0"/>
              <a:t>20/02/2023</a:t>
            </a:fld>
            <a:endParaRPr lang="en-GB"/>
          </a:p>
        </p:txBody>
      </p:sp>
      <p:sp>
        <p:nvSpPr>
          <p:cNvPr id="6" name="Footer Placeholder 5">
            <a:extLst>
              <a:ext uri="{FF2B5EF4-FFF2-40B4-BE49-F238E27FC236}">
                <a16:creationId xmlns:a16="http://schemas.microsoft.com/office/drawing/2014/main" id="{F4D3447F-63E1-4644-9750-6EAFA431BA4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06AE754-E38F-472E-87DA-325ADC30C06E}"/>
              </a:ext>
            </a:extLst>
          </p:cNvPr>
          <p:cNvSpPr>
            <a:spLocks noGrp="1"/>
          </p:cNvSpPr>
          <p:nvPr>
            <p:ph type="sldNum" sz="quarter" idx="12"/>
          </p:nvPr>
        </p:nvSpPr>
        <p:spPr/>
        <p:txBody>
          <a:bodyPr/>
          <a:lstStyle/>
          <a:p>
            <a:fld id="{2203CAC2-8DC3-4225-B97A-5E6EBA27EAD5}" type="slidenum">
              <a:rPr lang="en-GB" smtClean="0"/>
              <a:t>‹#›</a:t>
            </a:fld>
            <a:endParaRPr lang="en-GB"/>
          </a:p>
        </p:txBody>
      </p:sp>
    </p:spTree>
    <p:extLst>
      <p:ext uri="{BB962C8B-B14F-4D97-AF65-F5344CB8AC3E}">
        <p14:creationId xmlns:p14="http://schemas.microsoft.com/office/powerpoint/2010/main" val="1797722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16474-1B9B-4192-969B-CD577A5F2C3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1D6DE4B-D564-4ABF-A69E-DC603A49C044}"/>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2EDEE6-EC04-4475-83CC-840DEE6069C3}"/>
              </a:ext>
            </a:extLst>
          </p:cNvPr>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1444B57-4138-4168-A8C1-C8A97486B6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4C10DD-2963-4145-9616-72225FCAD4DD}"/>
              </a:ext>
            </a:extLst>
          </p:cNvPr>
          <p:cNvSpPr>
            <a:spLocks noGrp="1"/>
          </p:cNvSpPr>
          <p:nvPr>
            <p:ph sz="quarter" idx="4"/>
          </p:nvPr>
        </p:nvSpPr>
        <p:spPr>
          <a:xfrm>
            <a:off x="6172200"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BDC7241-FB67-462F-84F5-3680D8192E0A}"/>
              </a:ext>
            </a:extLst>
          </p:cNvPr>
          <p:cNvSpPr>
            <a:spLocks noGrp="1"/>
          </p:cNvSpPr>
          <p:nvPr>
            <p:ph type="dt" sz="half" idx="10"/>
          </p:nvPr>
        </p:nvSpPr>
        <p:spPr/>
        <p:txBody>
          <a:bodyPr/>
          <a:lstStyle/>
          <a:p>
            <a:fld id="{2626B014-A82A-4D9D-A2AC-3EC2B2EBC0A9}" type="datetimeFigureOut">
              <a:rPr lang="en-GB" smtClean="0"/>
              <a:t>20/02/2023</a:t>
            </a:fld>
            <a:endParaRPr lang="en-GB"/>
          </a:p>
        </p:txBody>
      </p:sp>
      <p:sp>
        <p:nvSpPr>
          <p:cNvPr id="8" name="Footer Placeholder 7">
            <a:extLst>
              <a:ext uri="{FF2B5EF4-FFF2-40B4-BE49-F238E27FC236}">
                <a16:creationId xmlns:a16="http://schemas.microsoft.com/office/drawing/2014/main" id="{6751C867-5771-45EF-BF7B-AB44E5D1E74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5D81015-B4CA-4A27-A6CD-BCBD079FB4AD}"/>
              </a:ext>
            </a:extLst>
          </p:cNvPr>
          <p:cNvSpPr>
            <a:spLocks noGrp="1"/>
          </p:cNvSpPr>
          <p:nvPr>
            <p:ph type="sldNum" sz="quarter" idx="12"/>
          </p:nvPr>
        </p:nvSpPr>
        <p:spPr/>
        <p:txBody>
          <a:bodyPr/>
          <a:lstStyle/>
          <a:p>
            <a:fld id="{2203CAC2-8DC3-4225-B97A-5E6EBA27EAD5}" type="slidenum">
              <a:rPr lang="en-GB" smtClean="0"/>
              <a:t>‹#›</a:t>
            </a:fld>
            <a:endParaRPr lang="en-GB"/>
          </a:p>
        </p:txBody>
      </p:sp>
    </p:spTree>
    <p:extLst>
      <p:ext uri="{BB962C8B-B14F-4D97-AF65-F5344CB8AC3E}">
        <p14:creationId xmlns:p14="http://schemas.microsoft.com/office/powerpoint/2010/main" val="4148749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E5756-1DC4-4EB5-B502-C454A1DE03C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8D40320-77C0-4C05-B8F1-6F3361AB3EA9}"/>
              </a:ext>
            </a:extLst>
          </p:cNvPr>
          <p:cNvSpPr>
            <a:spLocks noGrp="1"/>
          </p:cNvSpPr>
          <p:nvPr>
            <p:ph type="dt" sz="half" idx="10"/>
          </p:nvPr>
        </p:nvSpPr>
        <p:spPr/>
        <p:txBody>
          <a:bodyPr/>
          <a:lstStyle/>
          <a:p>
            <a:fld id="{2626B014-A82A-4D9D-A2AC-3EC2B2EBC0A9}" type="datetimeFigureOut">
              <a:rPr lang="en-GB" smtClean="0"/>
              <a:t>20/02/2023</a:t>
            </a:fld>
            <a:endParaRPr lang="en-GB"/>
          </a:p>
        </p:txBody>
      </p:sp>
      <p:sp>
        <p:nvSpPr>
          <p:cNvPr id="4" name="Footer Placeholder 3">
            <a:extLst>
              <a:ext uri="{FF2B5EF4-FFF2-40B4-BE49-F238E27FC236}">
                <a16:creationId xmlns:a16="http://schemas.microsoft.com/office/drawing/2014/main" id="{A8110F60-C852-42B6-9724-AFEF9A2DFEE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76C0A14-79E0-4367-9B8C-450CCE1E657F}"/>
              </a:ext>
            </a:extLst>
          </p:cNvPr>
          <p:cNvSpPr>
            <a:spLocks noGrp="1"/>
          </p:cNvSpPr>
          <p:nvPr>
            <p:ph type="sldNum" sz="quarter" idx="12"/>
          </p:nvPr>
        </p:nvSpPr>
        <p:spPr/>
        <p:txBody>
          <a:bodyPr/>
          <a:lstStyle/>
          <a:p>
            <a:fld id="{2203CAC2-8DC3-4225-B97A-5E6EBA27EAD5}" type="slidenum">
              <a:rPr lang="en-GB" smtClean="0"/>
              <a:t>‹#›</a:t>
            </a:fld>
            <a:endParaRPr lang="en-GB"/>
          </a:p>
        </p:txBody>
      </p:sp>
    </p:spTree>
    <p:extLst>
      <p:ext uri="{BB962C8B-B14F-4D97-AF65-F5344CB8AC3E}">
        <p14:creationId xmlns:p14="http://schemas.microsoft.com/office/powerpoint/2010/main" val="1328932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632AFD-2202-409E-9576-9CFD627FB64F}"/>
              </a:ext>
            </a:extLst>
          </p:cNvPr>
          <p:cNvSpPr>
            <a:spLocks noGrp="1"/>
          </p:cNvSpPr>
          <p:nvPr>
            <p:ph type="dt" sz="half" idx="10"/>
          </p:nvPr>
        </p:nvSpPr>
        <p:spPr/>
        <p:txBody>
          <a:bodyPr/>
          <a:lstStyle/>
          <a:p>
            <a:fld id="{2626B014-A82A-4D9D-A2AC-3EC2B2EBC0A9}" type="datetimeFigureOut">
              <a:rPr lang="en-GB" smtClean="0"/>
              <a:t>20/02/2023</a:t>
            </a:fld>
            <a:endParaRPr lang="en-GB"/>
          </a:p>
        </p:txBody>
      </p:sp>
      <p:sp>
        <p:nvSpPr>
          <p:cNvPr id="3" name="Footer Placeholder 2">
            <a:extLst>
              <a:ext uri="{FF2B5EF4-FFF2-40B4-BE49-F238E27FC236}">
                <a16:creationId xmlns:a16="http://schemas.microsoft.com/office/drawing/2014/main" id="{021948CA-E8BA-4C07-B3E3-48AE38A01CA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55EE61A-F4D6-45BF-B1F8-ADE6A4EDAC50}"/>
              </a:ext>
            </a:extLst>
          </p:cNvPr>
          <p:cNvSpPr>
            <a:spLocks noGrp="1"/>
          </p:cNvSpPr>
          <p:nvPr>
            <p:ph type="sldNum" sz="quarter" idx="12"/>
          </p:nvPr>
        </p:nvSpPr>
        <p:spPr/>
        <p:txBody>
          <a:bodyPr/>
          <a:lstStyle/>
          <a:p>
            <a:fld id="{2203CAC2-8DC3-4225-B97A-5E6EBA27EAD5}" type="slidenum">
              <a:rPr lang="en-GB" smtClean="0"/>
              <a:t>‹#›</a:t>
            </a:fld>
            <a:endParaRPr lang="en-GB"/>
          </a:p>
        </p:txBody>
      </p:sp>
    </p:spTree>
    <p:extLst>
      <p:ext uri="{BB962C8B-B14F-4D97-AF65-F5344CB8AC3E}">
        <p14:creationId xmlns:p14="http://schemas.microsoft.com/office/powerpoint/2010/main" val="2627738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E8E9B-7B95-4F55-B90F-85258F6C98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F694C78-3545-426B-B10A-CB57A150AA26}"/>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7621689-E164-4D77-8F83-A19085EE45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73233A-CBCE-44F5-BBCC-0BBFD43FD011}"/>
              </a:ext>
            </a:extLst>
          </p:cNvPr>
          <p:cNvSpPr>
            <a:spLocks noGrp="1"/>
          </p:cNvSpPr>
          <p:nvPr>
            <p:ph type="dt" sz="half" idx="10"/>
          </p:nvPr>
        </p:nvSpPr>
        <p:spPr/>
        <p:txBody>
          <a:bodyPr/>
          <a:lstStyle/>
          <a:p>
            <a:fld id="{2626B014-A82A-4D9D-A2AC-3EC2B2EBC0A9}" type="datetimeFigureOut">
              <a:rPr lang="en-GB" smtClean="0"/>
              <a:t>20/02/2023</a:t>
            </a:fld>
            <a:endParaRPr lang="en-GB"/>
          </a:p>
        </p:txBody>
      </p:sp>
      <p:sp>
        <p:nvSpPr>
          <p:cNvPr id="6" name="Footer Placeholder 5">
            <a:extLst>
              <a:ext uri="{FF2B5EF4-FFF2-40B4-BE49-F238E27FC236}">
                <a16:creationId xmlns:a16="http://schemas.microsoft.com/office/drawing/2014/main" id="{32645FDD-586E-4826-A951-6E44AF8F72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2558078-9894-427A-93B6-0399343E3E87}"/>
              </a:ext>
            </a:extLst>
          </p:cNvPr>
          <p:cNvSpPr>
            <a:spLocks noGrp="1"/>
          </p:cNvSpPr>
          <p:nvPr>
            <p:ph type="sldNum" sz="quarter" idx="12"/>
          </p:nvPr>
        </p:nvSpPr>
        <p:spPr/>
        <p:txBody>
          <a:bodyPr/>
          <a:lstStyle/>
          <a:p>
            <a:fld id="{2203CAC2-8DC3-4225-B97A-5E6EBA27EAD5}" type="slidenum">
              <a:rPr lang="en-GB" smtClean="0"/>
              <a:t>‹#›</a:t>
            </a:fld>
            <a:endParaRPr lang="en-GB"/>
          </a:p>
        </p:txBody>
      </p:sp>
    </p:spTree>
    <p:extLst>
      <p:ext uri="{BB962C8B-B14F-4D97-AF65-F5344CB8AC3E}">
        <p14:creationId xmlns:p14="http://schemas.microsoft.com/office/powerpoint/2010/main" val="4199954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4858CD-97D5-45FC-81C7-0F2A1FCB06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085B1B0-6870-4F30-B676-4957C93D87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4C154F4-9B40-4771-84B4-2D7DBEF67ED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26B014-A82A-4D9D-A2AC-3EC2B2EBC0A9}" type="datetimeFigureOut">
              <a:rPr lang="en-GB" smtClean="0"/>
              <a:t>20/02/2023</a:t>
            </a:fld>
            <a:endParaRPr lang="en-GB"/>
          </a:p>
        </p:txBody>
      </p:sp>
      <p:sp>
        <p:nvSpPr>
          <p:cNvPr id="5" name="Footer Placeholder 4">
            <a:extLst>
              <a:ext uri="{FF2B5EF4-FFF2-40B4-BE49-F238E27FC236}">
                <a16:creationId xmlns:a16="http://schemas.microsoft.com/office/drawing/2014/main" id="{30A6DD5A-B974-487A-BBA0-488749D85F7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05943EC-F4C5-4257-AE0E-F9EBB4E43AA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03CAC2-8DC3-4225-B97A-5E6EBA27EAD5}" type="slidenum">
              <a:rPr lang="en-GB" smtClean="0"/>
              <a:t>‹#›</a:t>
            </a:fld>
            <a:endParaRPr lang="en-GB"/>
          </a:p>
        </p:txBody>
      </p:sp>
    </p:spTree>
    <p:extLst>
      <p:ext uri="{BB962C8B-B14F-4D97-AF65-F5344CB8AC3E}">
        <p14:creationId xmlns:p14="http://schemas.microsoft.com/office/powerpoint/2010/main" val="3010193831"/>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8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5C47B2-BDBB-B513-2F68-D67ED4BE01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35DD259-482C-F9CD-640C-DDB1C515C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E6E7CB5-DE30-CE90-B482-9F18855032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3EBEC9-E5BE-4E5C-9904-9D43B3EDD661}" type="datetimeFigureOut">
              <a:rPr lang="en-GB" smtClean="0"/>
              <a:t>20/02/2023</a:t>
            </a:fld>
            <a:endParaRPr lang="en-GB"/>
          </a:p>
        </p:txBody>
      </p:sp>
      <p:sp>
        <p:nvSpPr>
          <p:cNvPr id="5" name="Footer Placeholder 4">
            <a:extLst>
              <a:ext uri="{FF2B5EF4-FFF2-40B4-BE49-F238E27FC236}">
                <a16:creationId xmlns:a16="http://schemas.microsoft.com/office/drawing/2014/main" id="{604D428C-1923-0C7F-18C8-A9D603A425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F4FFB56-300D-BA08-EFDE-F51317C3FB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8365B2-3ACF-4197-8781-ED719293CFD1}" type="slidenum">
              <a:rPr lang="en-GB" smtClean="0"/>
              <a:t>‹#›</a:t>
            </a:fld>
            <a:endParaRPr lang="en-GB"/>
          </a:p>
        </p:txBody>
      </p:sp>
    </p:spTree>
    <p:extLst>
      <p:ext uri="{BB962C8B-B14F-4D97-AF65-F5344CB8AC3E}">
        <p14:creationId xmlns:p14="http://schemas.microsoft.com/office/powerpoint/2010/main" val="18698282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4.png"/><Relationship Id="rId7"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jpeg"/><Relationship Id="rId5" Type="http://schemas.microsoft.com/office/2007/relationships/hdphoto" Target="../media/hdphoto1.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jpe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4.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3.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924081-AC02-617A-36EC-DB4EE21F69AB}"/>
              </a:ext>
            </a:extLst>
          </p:cNvPr>
          <p:cNvPicPr>
            <a:picLocks noChangeAspect="1"/>
          </p:cNvPicPr>
          <p:nvPr/>
        </p:nvPicPr>
        <p:blipFill rotWithShape="1">
          <a:blip r:embed="rId2"/>
          <a:srcRect l="2485" t="115" r="3487" b="34881"/>
          <a:stretch/>
        </p:blipFill>
        <p:spPr>
          <a:xfrm>
            <a:off x="-12764" y="1"/>
            <a:ext cx="12217528" cy="6858000"/>
          </a:xfrm>
          <a:prstGeom prst="rect">
            <a:avLst/>
          </a:prstGeom>
        </p:spPr>
      </p:pic>
      <p:pic>
        <p:nvPicPr>
          <p:cNvPr id="24" name="Picture 23" descr="Background pattern&#10;&#10;Description automatically generated with medium confidence">
            <a:extLst>
              <a:ext uri="{FF2B5EF4-FFF2-40B4-BE49-F238E27FC236}">
                <a16:creationId xmlns:a16="http://schemas.microsoft.com/office/drawing/2014/main" id="{84732852-7DE5-4565-ADC8-691730F3AA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64" y="-25492"/>
            <a:ext cx="6841783" cy="6841783"/>
          </a:xfrm>
          <a:prstGeom prst="rect">
            <a:avLst/>
          </a:prstGeom>
        </p:spPr>
      </p:pic>
      <p:pic>
        <p:nvPicPr>
          <p:cNvPr id="12" name="Picture 11" descr="A picture containing text, sign&#10;&#10;Description automatically generated">
            <a:extLst>
              <a:ext uri="{FF2B5EF4-FFF2-40B4-BE49-F238E27FC236}">
                <a16:creationId xmlns:a16="http://schemas.microsoft.com/office/drawing/2014/main" id="{B2CB9A06-3B9A-4D14-9985-AA08A3A2751E}"/>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05237" y="208302"/>
            <a:ext cx="1893720" cy="580162"/>
          </a:xfrm>
          <a:prstGeom prst="rect">
            <a:avLst/>
          </a:prstGeom>
          <a:noFill/>
          <a:ln>
            <a:noFill/>
          </a:ln>
        </p:spPr>
      </p:pic>
      <p:sp>
        <p:nvSpPr>
          <p:cNvPr id="16" name="TextBox 15">
            <a:extLst>
              <a:ext uri="{FF2B5EF4-FFF2-40B4-BE49-F238E27FC236}">
                <a16:creationId xmlns:a16="http://schemas.microsoft.com/office/drawing/2014/main" id="{29B7BF61-E699-42B6-8635-6C47099C390D}"/>
              </a:ext>
            </a:extLst>
          </p:cNvPr>
          <p:cNvSpPr txBox="1"/>
          <p:nvPr/>
        </p:nvSpPr>
        <p:spPr>
          <a:xfrm>
            <a:off x="1729969" y="1117081"/>
            <a:ext cx="10198100" cy="3200876"/>
          </a:xfrm>
          <a:prstGeom prst="roundRect">
            <a:avLst/>
          </a:prstGeom>
          <a:noFill/>
        </p:spPr>
        <p:txBody>
          <a:bodyPr wrap="square" lIns="91440" tIns="45720" rIns="91440" bIns="45720" rtlCol="0" anchor="t">
            <a:spAutoFit/>
          </a:bodyPr>
          <a:lstStyle/>
          <a:p>
            <a:pPr algn="r"/>
            <a:r>
              <a:rPr lang="en-GB" sz="4800" b="1">
                <a:solidFill>
                  <a:srgbClr val="043D4B"/>
                </a:solidFill>
                <a:latin typeface="Century Gothic" panose="020B0502020202020204" pitchFamily="34" charset="0"/>
              </a:rPr>
              <a:t>Outer Dowsing Offshore Wind </a:t>
            </a:r>
          </a:p>
          <a:p>
            <a:pPr algn="r"/>
            <a:r>
              <a:rPr lang="en-GB" sz="4000" b="1">
                <a:solidFill>
                  <a:schemeClr val="bg1"/>
                </a:solidFill>
                <a:latin typeface="Century Gothic" panose="020B0502020202020204" pitchFamily="34" charset="0"/>
              </a:rPr>
              <a:t>Community Liaison Group</a:t>
            </a:r>
          </a:p>
          <a:p>
            <a:pPr algn="r"/>
            <a:endParaRPr lang="en-GB" sz="4800" b="1" i="1">
              <a:solidFill>
                <a:srgbClr val="043D4B"/>
              </a:solidFill>
              <a:latin typeface="Century Gothic" panose="020B0502020202020204" pitchFamily="34" charset="0"/>
            </a:endParaRPr>
          </a:p>
          <a:p>
            <a:pPr algn="r"/>
            <a:r>
              <a:rPr lang="en-GB" sz="4000" b="1" spc="100">
                <a:solidFill>
                  <a:srgbClr val="043D4B"/>
                </a:solidFill>
                <a:latin typeface="Century Gothic" panose="020B0502020202020204" pitchFamily="34" charset="0"/>
              </a:rPr>
              <a:t>February 2023</a:t>
            </a:r>
          </a:p>
        </p:txBody>
      </p:sp>
    </p:spTree>
    <p:extLst>
      <p:ext uri="{BB962C8B-B14F-4D97-AF65-F5344CB8AC3E}">
        <p14:creationId xmlns:p14="http://schemas.microsoft.com/office/powerpoint/2010/main" val="25411551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id="{A03C267B-F1D7-3A8E-9537-442CADBE7A6D}"/>
              </a:ext>
            </a:extLst>
          </p:cNvPr>
          <p:cNvPicPr>
            <a:picLocks noChangeAspect="1"/>
          </p:cNvPicPr>
          <p:nvPr/>
        </p:nvPicPr>
        <p:blipFill rotWithShape="1">
          <a:blip r:embed="rId3">
            <a:extLst>
              <a:ext uri="{28A0092B-C50C-407E-A947-70E740481C1C}">
                <a14:useLocalDpi xmlns:a14="http://schemas.microsoft.com/office/drawing/2010/main" val="0"/>
              </a:ext>
            </a:extLst>
          </a:blip>
          <a:srcRect l="22325" t="3646" r="18903"/>
          <a:stretch/>
        </p:blipFill>
        <p:spPr>
          <a:xfrm>
            <a:off x="-474674" y="22721"/>
            <a:ext cx="4626053" cy="6835279"/>
          </a:xfrm>
          <a:prstGeom prst="rect">
            <a:avLst/>
          </a:prstGeom>
        </p:spPr>
      </p:pic>
      <p:sp>
        <p:nvSpPr>
          <p:cNvPr id="10" name="TextBox 9">
            <a:extLst>
              <a:ext uri="{FF2B5EF4-FFF2-40B4-BE49-F238E27FC236}">
                <a16:creationId xmlns:a16="http://schemas.microsoft.com/office/drawing/2014/main" id="{F7ACC4C0-60AC-41B5-9F1C-9E72E5384FFD}"/>
              </a:ext>
            </a:extLst>
          </p:cNvPr>
          <p:cNvSpPr txBox="1"/>
          <p:nvPr/>
        </p:nvSpPr>
        <p:spPr>
          <a:xfrm>
            <a:off x="4224846" y="123822"/>
            <a:ext cx="6379462" cy="1328023"/>
          </a:xfrm>
          <a:prstGeom prst="roundRect">
            <a:avLst/>
          </a:prstGeom>
          <a:noFill/>
        </p:spPr>
        <p:txBody>
          <a:bodyPr wrap="square" rtlCol="0">
            <a:spAutoFit/>
          </a:bodyPr>
          <a:lstStyle/>
          <a:p>
            <a:r>
              <a:rPr lang="en-GB" sz="3600" b="1">
                <a:solidFill>
                  <a:srgbClr val="043D4B"/>
                </a:solidFill>
                <a:latin typeface="Century Gothic" panose="020B0502020202020204" pitchFamily="34" charset="0"/>
              </a:rPr>
              <a:t>Our Onshore Substation(s) Search Zones</a:t>
            </a:r>
            <a:endParaRPr lang="en-US" sz="3600" b="1">
              <a:solidFill>
                <a:srgbClr val="043D4B"/>
              </a:solidFill>
              <a:latin typeface="Century Gothic" panose="020B0502020202020204" pitchFamily="34" charset="0"/>
            </a:endParaRPr>
          </a:p>
        </p:txBody>
      </p:sp>
      <p:pic>
        <p:nvPicPr>
          <p:cNvPr id="21" name="Picture 20" descr="A picture containing text, sign&#10;&#10;Description automatically generated">
            <a:extLst>
              <a:ext uri="{FF2B5EF4-FFF2-40B4-BE49-F238E27FC236}">
                <a16:creationId xmlns:a16="http://schemas.microsoft.com/office/drawing/2014/main" id="{9CCBBE52-C742-4622-B3F9-614A30AF189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83273" y="114015"/>
            <a:ext cx="1480595" cy="393802"/>
          </a:xfrm>
          <a:prstGeom prst="rect">
            <a:avLst/>
          </a:prstGeom>
          <a:noFill/>
          <a:ln>
            <a:noFill/>
          </a:ln>
        </p:spPr>
      </p:pic>
      <p:sp>
        <p:nvSpPr>
          <p:cNvPr id="3" name="TextBox 2">
            <a:extLst>
              <a:ext uri="{FF2B5EF4-FFF2-40B4-BE49-F238E27FC236}">
                <a16:creationId xmlns:a16="http://schemas.microsoft.com/office/drawing/2014/main" id="{8AF62ECC-F291-324C-48A5-4BE3B5A49031}"/>
              </a:ext>
            </a:extLst>
          </p:cNvPr>
          <p:cNvSpPr txBox="1"/>
          <p:nvPr/>
        </p:nvSpPr>
        <p:spPr>
          <a:xfrm>
            <a:off x="359021" y="5850336"/>
            <a:ext cx="1277779" cy="715089"/>
          </a:xfrm>
          <a:prstGeom prst="roundRect">
            <a:avLst/>
          </a:prstGeom>
          <a:solidFill>
            <a:srgbClr val="D7ECEB"/>
          </a:solidFill>
        </p:spPr>
        <p:txBody>
          <a:bodyPr wrap="square" rtlCol="0">
            <a:spAutoFit/>
          </a:bodyPr>
          <a:lstStyle>
            <a:defPPr>
              <a:defRPr lang="en-US"/>
            </a:defPPr>
            <a:lvl1pPr>
              <a:defRPr sz="1200" b="1">
                <a:solidFill>
                  <a:srgbClr val="043D4B"/>
                </a:solidFill>
                <a:latin typeface="Century Gothic" panose="020B0502020202020204" pitchFamily="34" charset="0"/>
              </a:defRPr>
            </a:lvl1pPr>
          </a:lstStyle>
          <a:p>
            <a:r>
              <a:rPr lang="en-GB"/>
              <a:t>Weston Marsh Substation(s) Search Zone</a:t>
            </a:r>
          </a:p>
        </p:txBody>
      </p:sp>
      <p:sp>
        <p:nvSpPr>
          <p:cNvPr id="6" name="TextBox 5">
            <a:extLst>
              <a:ext uri="{FF2B5EF4-FFF2-40B4-BE49-F238E27FC236}">
                <a16:creationId xmlns:a16="http://schemas.microsoft.com/office/drawing/2014/main" id="{4F838806-FE7F-3EF6-D5CC-6B0E6BD8DA17}"/>
              </a:ext>
            </a:extLst>
          </p:cNvPr>
          <p:cNvSpPr txBox="1"/>
          <p:nvPr/>
        </p:nvSpPr>
        <p:spPr>
          <a:xfrm>
            <a:off x="228132" y="188080"/>
            <a:ext cx="1277779" cy="715089"/>
          </a:xfrm>
          <a:prstGeom prst="roundRect">
            <a:avLst/>
          </a:prstGeom>
          <a:solidFill>
            <a:srgbClr val="D7ECEB"/>
          </a:solidFill>
        </p:spPr>
        <p:txBody>
          <a:bodyPr wrap="square" rtlCol="0">
            <a:spAutoFit/>
          </a:bodyPr>
          <a:lstStyle/>
          <a:p>
            <a:r>
              <a:rPr lang="en-GB" sz="1200" b="1">
                <a:solidFill>
                  <a:srgbClr val="043D4B"/>
                </a:solidFill>
                <a:latin typeface="Century Gothic" panose="020B0502020202020204" pitchFamily="34" charset="0"/>
              </a:rPr>
              <a:t>Lincs Node Substation Search Zone</a:t>
            </a:r>
          </a:p>
        </p:txBody>
      </p:sp>
      <p:sp>
        <p:nvSpPr>
          <p:cNvPr id="16" name="AutoShape 4">
            <a:extLst>
              <a:ext uri="{FF2B5EF4-FFF2-40B4-BE49-F238E27FC236}">
                <a16:creationId xmlns:a16="http://schemas.microsoft.com/office/drawing/2014/main" id="{C25D678B-5412-4E29-97E6-34BB35308815}"/>
              </a:ext>
            </a:extLst>
          </p:cNvPr>
          <p:cNvSpPr>
            <a:spLocks noChangeArrowheads="1"/>
          </p:cNvSpPr>
          <p:nvPr/>
        </p:nvSpPr>
        <p:spPr bwMode="auto">
          <a:xfrm>
            <a:off x="4134378" y="1267039"/>
            <a:ext cx="7812489" cy="3652986"/>
          </a:xfrm>
          <a:prstGeom prst="roundRect">
            <a:avLst>
              <a:gd name="adj" fmla="val 16667"/>
            </a:avLst>
          </a:prstGeom>
          <a:solidFill>
            <a:schemeClr val="bg1"/>
          </a:solidFill>
          <a:ln w="9525">
            <a:noFill/>
          </a:ln>
        </p:spPr>
        <p:txBody>
          <a:bodyPr wrap="square" lIns="91440" tIns="45720" rIns="91440" bIns="45720" anchor="t">
            <a:spAutoFit/>
          </a:bodyPr>
          <a:lstStyle/>
          <a:p>
            <a:pPr>
              <a:lnSpc>
                <a:spcPct val="107000"/>
              </a:lnSpc>
            </a:pPr>
            <a:r>
              <a:rPr lang="en-US" sz="1400">
                <a:solidFill>
                  <a:srgbClr val="043D4B"/>
                </a:solidFill>
                <a:latin typeface="Century Gothic" panose="020B0502020202020204" pitchFamily="34" charset="0"/>
                <a:ea typeface="DengXian"/>
                <a:cs typeface="Calibri"/>
              </a:rPr>
              <a:t>Until we have secured a final grid connection, we currently have </a:t>
            </a:r>
            <a:r>
              <a:rPr lang="en-US" sz="1400" b="1">
                <a:solidFill>
                  <a:srgbClr val="043D4B"/>
                </a:solidFill>
                <a:latin typeface="Century Gothic" panose="020B0502020202020204" pitchFamily="34" charset="0"/>
                <a:ea typeface="DengXian"/>
                <a:cs typeface="Calibri"/>
              </a:rPr>
              <a:t>two search zones </a:t>
            </a:r>
            <a:r>
              <a:rPr lang="en-US" sz="1400">
                <a:solidFill>
                  <a:srgbClr val="043D4B"/>
                </a:solidFill>
                <a:latin typeface="Century Gothic" panose="020B0502020202020204" pitchFamily="34" charset="0"/>
                <a:ea typeface="DengXian"/>
                <a:cs typeface="Calibri"/>
              </a:rPr>
              <a:t>for the onshore substation &amp; associated infrastructure required to connect to the National Grid transmission system. </a:t>
            </a:r>
          </a:p>
          <a:p>
            <a:pPr>
              <a:lnSpc>
                <a:spcPct val="107000"/>
              </a:lnSpc>
            </a:pPr>
            <a:endParaRPr lang="en-US" sz="1400">
              <a:solidFill>
                <a:srgbClr val="043D4B"/>
              </a:solidFill>
              <a:latin typeface="Century Gothic" panose="020B0502020202020204" pitchFamily="34" charset="0"/>
              <a:ea typeface="DengXian"/>
              <a:cs typeface="Calibri"/>
            </a:endParaRPr>
          </a:p>
          <a:p>
            <a:pPr>
              <a:lnSpc>
                <a:spcPct val="107000"/>
              </a:lnSpc>
            </a:pPr>
            <a:r>
              <a:rPr lang="en-US" sz="1400" b="1">
                <a:solidFill>
                  <a:srgbClr val="59A1AD"/>
                </a:solidFill>
                <a:latin typeface="Century Gothic" panose="020B0502020202020204" pitchFamily="34" charset="0"/>
              </a:rPr>
              <a:t>Weston Marsh connection option</a:t>
            </a:r>
          </a:p>
          <a:p>
            <a:pPr marL="285750" indent="-285750">
              <a:lnSpc>
                <a:spcPct val="107000"/>
              </a:lnSpc>
              <a:buFont typeface="Arial" panose="020B0604020202020204" pitchFamily="34" charset="0"/>
              <a:buChar char="•"/>
            </a:pPr>
            <a:r>
              <a:rPr lang="en-US" sz="1400">
                <a:solidFill>
                  <a:srgbClr val="043D4B"/>
                </a:solidFill>
                <a:latin typeface="Century Gothic"/>
              </a:rPr>
              <a:t>Here there would be the Outer Dowsing substation &amp; a National Grid Customer Substation. Some overhead line modifications will be required at, or near to, the ODOW/National Grid substation(s) to facilitate the connection of our project at this location. </a:t>
            </a:r>
            <a:endParaRPr lang="en-US" sz="1400">
              <a:solidFill>
                <a:srgbClr val="043D4B"/>
              </a:solidFill>
              <a:latin typeface="Century Gothic" panose="020B0502020202020204" pitchFamily="34" charset="0"/>
            </a:endParaRPr>
          </a:p>
          <a:p>
            <a:pPr marL="0" lvl="1">
              <a:lnSpc>
                <a:spcPct val="107000"/>
              </a:lnSpc>
            </a:pPr>
            <a:endParaRPr lang="en-US" sz="1400">
              <a:solidFill>
                <a:srgbClr val="043D4B"/>
              </a:solidFill>
              <a:latin typeface="Century Gothic" panose="020B0502020202020204" pitchFamily="34" charset="0"/>
            </a:endParaRPr>
          </a:p>
          <a:p>
            <a:pPr marL="0" lvl="1">
              <a:lnSpc>
                <a:spcPct val="107000"/>
              </a:lnSpc>
            </a:pPr>
            <a:r>
              <a:rPr lang="en-US" sz="1400" b="1">
                <a:solidFill>
                  <a:srgbClr val="59A1AD"/>
                </a:solidFill>
                <a:latin typeface="Century Gothic" panose="020B0502020202020204" pitchFamily="34" charset="0"/>
              </a:rPr>
              <a:t>Lincolnshire Node connection option</a:t>
            </a:r>
          </a:p>
          <a:p>
            <a:pPr marL="285750" lvl="1" indent="-285750">
              <a:lnSpc>
                <a:spcPct val="107000"/>
              </a:lnSpc>
              <a:buFont typeface="Arial" panose="020B0604020202020204" pitchFamily="34" charset="0"/>
              <a:buChar char="•"/>
            </a:pPr>
            <a:r>
              <a:rPr lang="en-US" sz="1400">
                <a:solidFill>
                  <a:srgbClr val="043D4B"/>
                </a:solidFill>
                <a:latin typeface="Century Gothic"/>
              </a:rPr>
              <a:t>Here there would be the Outer Dowsing substation &amp; we would be connected to the planned National Grid wider reinforcement works, this is likely to require a larger footprint, however the details of these plans are not yet known. </a:t>
            </a:r>
            <a:endParaRPr lang="en-US" sz="3600">
              <a:solidFill>
                <a:srgbClr val="043D4B"/>
              </a:solidFill>
              <a:latin typeface="Century Gothic" panose="020B0502020202020204" pitchFamily="34" charset="0"/>
              <a:ea typeface="DengXian"/>
            </a:endParaRPr>
          </a:p>
        </p:txBody>
      </p:sp>
      <p:sp>
        <p:nvSpPr>
          <p:cNvPr id="4" name="TextBox 3">
            <a:extLst>
              <a:ext uri="{FF2B5EF4-FFF2-40B4-BE49-F238E27FC236}">
                <a16:creationId xmlns:a16="http://schemas.microsoft.com/office/drawing/2014/main" id="{6BC075EB-C629-C5D2-838B-CBABD62F178F}"/>
              </a:ext>
            </a:extLst>
          </p:cNvPr>
          <p:cNvSpPr txBox="1"/>
          <p:nvPr/>
        </p:nvSpPr>
        <p:spPr>
          <a:xfrm>
            <a:off x="2169994" y="4866433"/>
            <a:ext cx="9793874" cy="1867745"/>
          </a:xfrm>
          <a:prstGeom prst="roundRect">
            <a:avLst/>
          </a:prstGeom>
          <a:solidFill>
            <a:srgbClr val="043D4B"/>
          </a:solidFill>
        </p:spPr>
        <p:txBody>
          <a:bodyPr wrap="square" lIns="91440" tIns="45720" rIns="91440" bIns="45720" anchor="t">
            <a:spAutoFit/>
          </a:bodyPr>
          <a:lstStyle/>
          <a:p>
            <a:pPr>
              <a:lnSpc>
                <a:spcPct val="107000"/>
              </a:lnSpc>
            </a:pPr>
            <a:r>
              <a:rPr lang="en-US" sz="1400">
                <a:solidFill>
                  <a:schemeClr val="bg1"/>
                </a:solidFill>
                <a:latin typeface="Century Gothic"/>
                <a:ea typeface="DengXian"/>
                <a:cs typeface="Calibri"/>
              </a:rPr>
              <a:t>At this stage it is difficult to know exactly what the substation(s) will look like due to the number of unknowns, however the Phase 2 Consultation phases will include </a:t>
            </a:r>
            <a:r>
              <a:rPr lang="en-US" sz="1400" b="1" err="1">
                <a:solidFill>
                  <a:schemeClr val="bg1"/>
                </a:solidFill>
                <a:latin typeface="Century Gothic"/>
                <a:ea typeface="DengXian"/>
                <a:cs typeface="Calibri"/>
              </a:rPr>
              <a:t>Visualisations</a:t>
            </a:r>
            <a:r>
              <a:rPr lang="en-US" sz="1400">
                <a:solidFill>
                  <a:schemeClr val="bg1"/>
                </a:solidFill>
                <a:latin typeface="Century Gothic"/>
                <a:ea typeface="DengXian"/>
                <a:cs typeface="Calibri"/>
              </a:rPr>
              <a:t> of theoretical Worst-Case Scenario’s and we will use feedback from this to help inform the aspects of the design that will go into the Application. </a:t>
            </a:r>
            <a:endParaRPr lang="en-US" sz="1400">
              <a:solidFill>
                <a:schemeClr val="bg1"/>
              </a:solidFill>
              <a:latin typeface="Century Gothic" panose="020B0502020202020204" pitchFamily="34" charset="0"/>
              <a:ea typeface="DengXian"/>
              <a:cs typeface="Calibri"/>
            </a:endParaRPr>
          </a:p>
          <a:p>
            <a:pPr>
              <a:lnSpc>
                <a:spcPct val="107000"/>
              </a:lnSpc>
            </a:pPr>
            <a:endParaRPr lang="en-US" sz="1400">
              <a:solidFill>
                <a:schemeClr val="bg1"/>
              </a:solidFill>
              <a:latin typeface="Century Gothic" panose="020B0502020202020204" pitchFamily="34" charset="0"/>
              <a:ea typeface="DengXian"/>
              <a:cs typeface="Calibri"/>
            </a:endParaRPr>
          </a:p>
          <a:p>
            <a:pPr>
              <a:lnSpc>
                <a:spcPct val="107000"/>
              </a:lnSpc>
            </a:pPr>
            <a:r>
              <a:rPr lang="en-US" sz="1400" b="1">
                <a:solidFill>
                  <a:schemeClr val="bg1"/>
                </a:solidFill>
                <a:latin typeface="Century Gothic"/>
                <a:ea typeface="DengXian"/>
                <a:cs typeface="Calibri"/>
              </a:rPr>
              <a:t>As well as this we are proposing to establish an “Onshore Substation Working Group”, we aim to establish this as soon as a grid connection for the Project is confirmed and we can progress the designs for the onshore substation in consultation with the community who are local to it! What do you think?</a:t>
            </a:r>
          </a:p>
        </p:txBody>
      </p:sp>
    </p:spTree>
    <p:extLst>
      <p:ext uri="{BB962C8B-B14F-4D97-AF65-F5344CB8AC3E}">
        <p14:creationId xmlns:p14="http://schemas.microsoft.com/office/powerpoint/2010/main" val="782410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7ACC4C0-60AC-41B5-9F1C-9E72E5384FFD}"/>
              </a:ext>
            </a:extLst>
          </p:cNvPr>
          <p:cNvSpPr txBox="1"/>
          <p:nvPr/>
        </p:nvSpPr>
        <p:spPr>
          <a:xfrm>
            <a:off x="462452" y="208302"/>
            <a:ext cx="5316048" cy="715089"/>
          </a:xfrm>
          <a:prstGeom prst="roundRect">
            <a:avLst/>
          </a:prstGeom>
          <a:noFill/>
        </p:spPr>
        <p:txBody>
          <a:bodyPr wrap="square" rtlCol="0">
            <a:spAutoFit/>
          </a:bodyPr>
          <a:lstStyle/>
          <a:p>
            <a:r>
              <a:rPr lang="en-GB" sz="3600" b="1">
                <a:solidFill>
                  <a:srgbClr val="043D4B"/>
                </a:solidFill>
                <a:latin typeface="Century Gothic" panose="020B0502020202020204" pitchFamily="34" charset="0"/>
              </a:rPr>
              <a:t>Landfall</a:t>
            </a:r>
            <a:endParaRPr lang="en-US" sz="3600" b="1">
              <a:solidFill>
                <a:srgbClr val="043D4B"/>
              </a:solidFill>
              <a:latin typeface="Century Gothic" panose="020B0502020202020204" pitchFamily="34" charset="0"/>
            </a:endParaRPr>
          </a:p>
        </p:txBody>
      </p:sp>
      <p:sp>
        <p:nvSpPr>
          <p:cNvPr id="11" name="TextBox 10">
            <a:extLst>
              <a:ext uri="{FF2B5EF4-FFF2-40B4-BE49-F238E27FC236}">
                <a16:creationId xmlns:a16="http://schemas.microsoft.com/office/drawing/2014/main" id="{E773C914-4E06-47BF-B72C-FE0B7DF0CA01}"/>
              </a:ext>
            </a:extLst>
          </p:cNvPr>
          <p:cNvSpPr txBox="1"/>
          <p:nvPr/>
        </p:nvSpPr>
        <p:spPr>
          <a:xfrm>
            <a:off x="6199224" y="2445126"/>
            <a:ext cx="3330418" cy="276999"/>
          </a:xfrm>
          <a:prstGeom prst="rect">
            <a:avLst/>
          </a:prstGeom>
          <a:noFill/>
        </p:spPr>
        <p:txBody>
          <a:bodyPr wrap="square" lIns="91440" tIns="45720" rIns="91440" bIns="45720" anchor="t">
            <a:spAutoFit/>
          </a:bodyPr>
          <a:lstStyle/>
          <a:p>
            <a:pPr marL="0" marR="0" lvl="0" indent="0" defTabSz="457200" eaLnBrk="1" fontAlgn="auto" latinLnBrk="0" hangingPunct="1">
              <a:spcBef>
                <a:spcPts val="0"/>
              </a:spcBef>
              <a:spcAft>
                <a:spcPts val="0"/>
              </a:spcAft>
              <a:buClrTx/>
              <a:buSzTx/>
              <a:buFontTx/>
              <a:buNone/>
              <a:tabLst/>
              <a:defRPr/>
            </a:pPr>
            <a:endParaRPr kumimoji="0" lang="en-US" sz="1200" i="0" u="none" strike="noStrike" kern="0" cap="none" spc="0" normalizeH="0" baseline="0" noProof="0">
              <a:ln>
                <a:noFill/>
              </a:ln>
              <a:solidFill>
                <a:srgbClr val="043D4B"/>
              </a:solidFill>
              <a:effectLst/>
              <a:uLnTx/>
              <a:uFillTx/>
              <a:latin typeface="Century Gothic" panose="020B0502020202020204" pitchFamily="34" charset="0"/>
            </a:endParaRPr>
          </a:p>
        </p:txBody>
      </p:sp>
      <p:pic>
        <p:nvPicPr>
          <p:cNvPr id="21" name="Picture 20" descr="A picture containing text, sign&#10;&#10;Description automatically generated">
            <a:extLst>
              <a:ext uri="{FF2B5EF4-FFF2-40B4-BE49-F238E27FC236}">
                <a16:creationId xmlns:a16="http://schemas.microsoft.com/office/drawing/2014/main" id="{9CCBBE52-C742-4622-B3F9-614A30AF189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35828" y="279454"/>
            <a:ext cx="1893720" cy="580162"/>
          </a:xfrm>
          <a:prstGeom prst="rect">
            <a:avLst/>
          </a:prstGeom>
          <a:noFill/>
          <a:ln>
            <a:noFill/>
          </a:ln>
        </p:spPr>
      </p:pic>
      <p:sp>
        <p:nvSpPr>
          <p:cNvPr id="13" name="TextBox 12">
            <a:extLst>
              <a:ext uri="{FF2B5EF4-FFF2-40B4-BE49-F238E27FC236}">
                <a16:creationId xmlns:a16="http://schemas.microsoft.com/office/drawing/2014/main" id="{F425CE5B-EC79-43F7-A901-3F49CD6A8E95}"/>
              </a:ext>
            </a:extLst>
          </p:cNvPr>
          <p:cNvSpPr txBox="1"/>
          <p:nvPr/>
        </p:nvSpPr>
        <p:spPr>
          <a:xfrm>
            <a:off x="462452" y="996542"/>
            <a:ext cx="10883900" cy="738664"/>
          </a:xfrm>
          <a:prstGeom prst="rect">
            <a:avLst/>
          </a:prstGeom>
          <a:noFill/>
        </p:spPr>
        <p:txBody>
          <a:bodyPr wrap="square">
            <a:spAutoFit/>
          </a:bodyPr>
          <a:lstStyle/>
          <a:p>
            <a:r>
              <a:rPr lang="en-US" sz="1400">
                <a:solidFill>
                  <a:srgbClr val="043D4B"/>
                </a:solidFill>
                <a:latin typeface="Century Gothic" panose="020B0502020202020204" pitchFamily="34" charset="0"/>
              </a:rPr>
              <a:t>The cables at the Landfall at </a:t>
            </a:r>
            <a:r>
              <a:rPr lang="en-US" sz="1400" err="1">
                <a:solidFill>
                  <a:srgbClr val="043D4B"/>
                </a:solidFill>
                <a:latin typeface="Century Gothic" panose="020B0502020202020204" pitchFamily="34" charset="0"/>
              </a:rPr>
              <a:t>Anderby</a:t>
            </a:r>
            <a:r>
              <a:rPr lang="en-US" sz="1400">
                <a:solidFill>
                  <a:srgbClr val="043D4B"/>
                </a:solidFill>
                <a:latin typeface="Century Gothic" panose="020B0502020202020204" pitchFamily="34" charset="0"/>
              </a:rPr>
              <a:t> Creek will be facilitated through the use of </a:t>
            </a:r>
            <a:r>
              <a:rPr lang="en-US" sz="1400" b="1">
                <a:solidFill>
                  <a:srgbClr val="59A1AD"/>
                </a:solidFill>
                <a:latin typeface="Century Gothic" panose="020B0502020202020204" pitchFamily="34" charset="0"/>
              </a:rPr>
              <a:t>horizontal directional drilling (HDD) </a:t>
            </a:r>
            <a:r>
              <a:rPr lang="en-US" sz="1400">
                <a:solidFill>
                  <a:srgbClr val="043D4B"/>
                </a:solidFill>
                <a:latin typeface="Century Gothic" panose="020B0502020202020204" pitchFamily="34" charset="0"/>
              </a:rPr>
              <a:t>to install ducts within which the offshore power cables can be installed and joined to the onshore cables at a transition joint bay onshore. </a:t>
            </a:r>
          </a:p>
        </p:txBody>
      </p:sp>
      <p:sp>
        <p:nvSpPr>
          <p:cNvPr id="14" name="TextBox 13">
            <a:extLst>
              <a:ext uri="{FF2B5EF4-FFF2-40B4-BE49-F238E27FC236}">
                <a16:creationId xmlns:a16="http://schemas.microsoft.com/office/drawing/2014/main" id="{BE501228-A70D-4F9C-820C-28BC0DB36DE9}"/>
              </a:ext>
            </a:extLst>
          </p:cNvPr>
          <p:cNvSpPr txBox="1"/>
          <p:nvPr/>
        </p:nvSpPr>
        <p:spPr>
          <a:xfrm>
            <a:off x="442573" y="1944240"/>
            <a:ext cx="10624648" cy="854064"/>
          </a:xfrm>
          <a:prstGeom prst="roundRect">
            <a:avLst/>
          </a:prstGeom>
          <a:solidFill>
            <a:srgbClr val="59A1AD"/>
          </a:solidFill>
          <a:ln>
            <a:noFill/>
          </a:ln>
        </p:spPr>
        <p:txBody>
          <a:bodyPr wrap="square" lIns="91440" tIns="45720" rIns="91440" bIns="45720" anchor="t">
            <a:spAutoFit/>
          </a:bodyPr>
          <a:lstStyle/>
          <a:p>
            <a:pPr>
              <a:lnSpc>
                <a:spcPct val="107000"/>
              </a:lnSpc>
              <a:spcAft>
                <a:spcPts val="800"/>
              </a:spcAft>
            </a:pPr>
            <a:r>
              <a:rPr lang="en-GB" sz="1400" b="1">
                <a:solidFill>
                  <a:schemeClr val="bg1"/>
                </a:solidFill>
                <a:latin typeface="Century Gothic"/>
                <a:ea typeface="Calibri" panose="020F0502020204030204" pitchFamily="34" charset="0"/>
                <a:cs typeface="Arial"/>
              </a:rPr>
              <a:t>What does this mean? </a:t>
            </a:r>
            <a:r>
              <a:rPr lang="en-GB" sz="1400" b="1">
                <a:solidFill>
                  <a:schemeClr val="bg1"/>
                </a:solidFill>
                <a:latin typeface="Century Gothic"/>
                <a:cs typeface="Arial"/>
              </a:rPr>
              <a:t>This means that the project will be drilling underneath </a:t>
            </a:r>
            <a:r>
              <a:rPr lang="en-GB" sz="1400" b="1" u="sng">
                <a:solidFill>
                  <a:schemeClr val="bg1"/>
                </a:solidFill>
                <a:latin typeface="Century Gothic"/>
                <a:cs typeface="Arial"/>
              </a:rPr>
              <a:t>the beach, the dunes, </a:t>
            </a:r>
            <a:r>
              <a:rPr lang="en-GB" sz="1400" b="1" u="sng" err="1">
                <a:solidFill>
                  <a:schemeClr val="bg1"/>
                </a:solidFill>
                <a:latin typeface="Century Gothic"/>
                <a:cs typeface="Arial"/>
              </a:rPr>
              <a:t>Anderby</a:t>
            </a:r>
            <a:r>
              <a:rPr lang="en-GB" sz="1400" b="1" u="sng">
                <a:solidFill>
                  <a:schemeClr val="bg1"/>
                </a:solidFill>
                <a:latin typeface="Century Gothic"/>
                <a:cs typeface="Arial"/>
              </a:rPr>
              <a:t> Marsh LNR and the coastal (Roman Bank) road </a:t>
            </a:r>
            <a:r>
              <a:rPr lang="en-GB" sz="1400" b="1">
                <a:solidFill>
                  <a:schemeClr val="bg1"/>
                </a:solidFill>
                <a:latin typeface="Century Gothic"/>
                <a:cs typeface="Arial"/>
              </a:rPr>
              <a:t>.. The drill compound will be located on the western side of the coastal road (Roman Bank), ensuring minimal interaction with the beach and the Coastal Country Park.</a:t>
            </a:r>
            <a:endParaRPr lang="en-GB">
              <a:solidFill>
                <a:schemeClr val="bg1"/>
              </a:solidFill>
            </a:endParaRPr>
          </a:p>
        </p:txBody>
      </p:sp>
      <p:pic>
        <p:nvPicPr>
          <p:cNvPr id="1026" name="Picture 2" descr="Wildlife superhighways | Lincolnshire Wildlife Trust">
            <a:extLst>
              <a:ext uri="{FF2B5EF4-FFF2-40B4-BE49-F238E27FC236}">
                <a16:creationId xmlns:a16="http://schemas.microsoft.com/office/drawing/2014/main" id="{51102AF5-5F0A-919A-03F9-100B6D2909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573" y="4636519"/>
            <a:ext cx="2124024" cy="7666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ational Trust - Wikipedia">
            <a:extLst>
              <a:ext uri="{FF2B5EF4-FFF2-40B4-BE49-F238E27FC236}">
                <a16:creationId xmlns:a16="http://schemas.microsoft.com/office/drawing/2014/main" id="{AA45DB37-7AEA-52E8-0B04-0095CA8021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955" y="5534840"/>
            <a:ext cx="765112" cy="114975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artners and supporters | Lincolnshire Wildlife Trust">
            <a:extLst>
              <a:ext uri="{FF2B5EF4-FFF2-40B4-BE49-F238E27FC236}">
                <a16:creationId xmlns:a16="http://schemas.microsoft.com/office/drawing/2014/main" id="{6CF0CD6E-098C-0C08-30F3-D97AF563FD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2238" y="5717799"/>
            <a:ext cx="2276475" cy="762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36C2343-4C8A-2794-3126-15A09EFDDFC5}"/>
              </a:ext>
            </a:extLst>
          </p:cNvPr>
          <p:cNvSpPr txBox="1"/>
          <p:nvPr/>
        </p:nvSpPr>
        <p:spPr>
          <a:xfrm>
            <a:off x="459419" y="3216801"/>
            <a:ext cx="10624648" cy="854064"/>
          </a:xfrm>
          <a:prstGeom prst="roundRect">
            <a:avLst/>
          </a:prstGeom>
          <a:solidFill>
            <a:srgbClr val="043D4B"/>
          </a:solidFill>
          <a:ln>
            <a:noFill/>
          </a:ln>
        </p:spPr>
        <p:txBody>
          <a:bodyPr wrap="square" lIns="91440" tIns="45720" rIns="91440" bIns="45720" anchor="t">
            <a:spAutoFit/>
          </a:bodyPr>
          <a:lstStyle/>
          <a:p>
            <a:pPr>
              <a:lnSpc>
                <a:spcPct val="107000"/>
              </a:lnSpc>
              <a:spcAft>
                <a:spcPts val="800"/>
              </a:spcAft>
            </a:pPr>
            <a:r>
              <a:rPr lang="en-GB" sz="1400" b="1">
                <a:solidFill>
                  <a:schemeClr val="bg1"/>
                </a:solidFill>
                <a:latin typeface="Century Gothic"/>
                <a:ea typeface="Calibri" panose="020F0502020204030204" pitchFamily="34" charset="0"/>
                <a:cs typeface="Arial"/>
              </a:rPr>
              <a:t>We are consulting with the below Nature Conservation Bodies and organisations to see how we can achieve Biodiversity Net Gain as part of our project, ensuring our efforts are put to work locally and that our project has minimal adverse impacts, and the overall outcome is positive with maximum gain for the local area. </a:t>
            </a:r>
            <a:endParaRPr lang="en-GB">
              <a:solidFill>
                <a:schemeClr val="bg1"/>
              </a:solidFill>
            </a:endParaRPr>
          </a:p>
        </p:txBody>
      </p:sp>
      <p:sp>
        <p:nvSpPr>
          <p:cNvPr id="8" name="TextBox 7">
            <a:extLst>
              <a:ext uri="{FF2B5EF4-FFF2-40B4-BE49-F238E27FC236}">
                <a16:creationId xmlns:a16="http://schemas.microsoft.com/office/drawing/2014/main" id="{9C765550-9172-1C16-D9F4-53E319082362}"/>
              </a:ext>
            </a:extLst>
          </p:cNvPr>
          <p:cNvSpPr txBox="1"/>
          <p:nvPr/>
        </p:nvSpPr>
        <p:spPr>
          <a:xfrm>
            <a:off x="6579166" y="4842342"/>
            <a:ext cx="4699379"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a:solidFill>
                  <a:srgbClr val="043D4B"/>
                </a:solidFill>
                <a:latin typeface="Century Gothic" panose="020B0502020202020204" pitchFamily="34" charset="0"/>
                <a:ea typeface="Calibri" panose="020F0502020204030204" pitchFamily="34" charset="0"/>
                <a:cs typeface="Arial"/>
              </a:rPr>
              <a:t>We want to learn and work together to ensure we develop our proposals for the landfall in the best way we can, minimising disturbance and impacts to the communities as much as possible and possibly even working together to achieve the biodiversity ambitions of the Coastal Country Park.</a:t>
            </a:r>
          </a:p>
        </p:txBody>
      </p:sp>
      <p:pic>
        <p:nvPicPr>
          <p:cNvPr id="1034" name="Picture 10" descr="Natural England logo - WENP">
            <a:extLst>
              <a:ext uri="{FF2B5EF4-FFF2-40B4-BE49-F238E27FC236}">
                <a16:creationId xmlns:a16="http://schemas.microsoft.com/office/drawing/2014/main" id="{5F039C99-A297-493C-0DDC-908508954D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90100" y="5672898"/>
            <a:ext cx="922735" cy="92273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East Lindsey District Council - YouTube">
            <a:extLst>
              <a:ext uri="{FF2B5EF4-FFF2-40B4-BE49-F238E27FC236}">
                <a16:creationId xmlns:a16="http://schemas.microsoft.com/office/drawing/2014/main" id="{2F169F8F-A81F-AFE7-827C-0E49176D7D2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5417" b="17596"/>
          <a:stretch/>
        </p:blipFill>
        <p:spPr bwMode="auto">
          <a:xfrm>
            <a:off x="5179260" y="4732075"/>
            <a:ext cx="1184967" cy="79377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FAF555D7-05F6-F3BF-2083-4470FE0CC632}"/>
              </a:ext>
            </a:extLst>
          </p:cNvPr>
          <p:cNvPicPr>
            <a:picLocks noChangeAspect="1"/>
          </p:cNvPicPr>
          <p:nvPr/>
        </p:nvPicPr>
        <p:blipFill>
          <a:blip r:embed="rId9"/>
          <a:stretch>
            <a:fillRect/>
          </a:stretch>
        </p:blipFill>
        <p:spPr>
          <a:xfrm>
            <a:off x="2978850" y="4736189"/>
            <a:ext cx="1701347" cy="591394"/>
          </a:xfrm>
          <a:prstGeom prst="rect">
            <a:avLst/>
          </a:prstGeom>
        </p:spPr>
      </p:pic>
    </p:spTree>
    <p:extLst>
      <p:ext uri="{BB962C8B-B14F-4D97-AF65-F5344CB8AC3E}">
        <p14:creationId xmlns:p14="http://schemas.microsoft.com/office/powerpoint/2010/main" val="25145692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C6F4B1-07FB-7244-A362-3B8982EC4998}"/>
              </a:ext>
            </a:extLst>
          </p:cNvPr>
          <p:cNvSpPr>
            <a:spLocks noGrp="1"/>
          </p:cNvSpPr>
          <p:nvPr>
            <p:ph type="sldNum" sz="quarter" idx="7"/>
          </p:nvPr>
        </p:nvSpPr>
        <p:spPr>
          <a:xfrm>
            <a:off x="8778054" y="6377940"/>
            <a:ext cx="2803963" cy="93318"/>
          </a:xfrm>
        </p:spPr>
        <p:txBody>
          <a:bodyPr/>
          <a:lstStyle/>
          <a:p>
            <a:fld id="{B6F15528-21DE-4FAA-801E-634DDDAF4B2B}" type="slidenum">
              <a:rPr lang="en-GB" smtClean="0"/>
              <a:pPr/>
              <a:t>12</a:t>
            </a:fld>
            <a:endParaRPr lang="en-GB"/>
          </a:p>
        </p:txBody>
      </p:sp>
      <p:sp>
        <p:nvSpPr>
          <p:cNvPr id="8" name="Title 7">
            <a:extLst>
              <a:ext uri="{FF2B5EF4-FFF2-40B4-BE49-F238E27FC236}">
                <a16:creationId xmlns:a16="http://schemas.microsoft.com/office/drawing/2014/main" id="{63DD5DAA-67C0-2924-07E3-CC35DE2633E7}"/>
              </a:ext>
            </a:extLst>
          </p:cNvPr>
          <p:cNvSpPr>
            <a:spLocks noGrp="1"/>
          </p:cNvSpPr>
          <p:nvPr>
            <p:ph type="title"/>
          </p:nvPr>
        </p:nvSpPr>
        <p:spPr>
          <a:xfrm>
            <a:off x="532218" y="213824"/>
            <a:ext cx="11127561" cy="447927"/>
          </a:xfrm>
        </p:spPr>
        <p:txBody>
          <a:bodyPr/>
          <a:lstStyle/>
          <a:p>
            <a:r>
              <a:rPr lang="en-GB">
                <a:latin typeface="Century Gothic" panose="020B0502020202020204" pitchFamily="34" charset="0"/>
              </a:rPr>
              <a:t>What have we been doing?</a:t>
            </a:r>
          </a:p>
        </p:txBody>
      </p:sp>
      <p:sp>
        <p:nvSpPr>
          <p:cNvPr id="5" name="Content Placeholder 4">
            <a:extLst>
              <a:ext uri="{FF2B5EF4-FFF2-40B4-BE49-F238E27FC236}">
                <a16:creationId xmlns:a16="http://schemas.microsoft.com/office/drawing/2014/main" id="{E9E57B29-9F64-444C-9928-0B5E407037CC}"/>
              </a:ext>
            </a:extLst>
          </p:cNvPr>
          <p:cNvSpPr>
            <a:spLocks noGrp="1"/>
          </p:cNvSpPr>
          <p:nvPr>
            <p:ph idx="1"/>
          </p:nvPr>
        </p:nvSpPr>
        <p:spPr>
          <a:xfrm>
            <a:off x="529269" y="507197"/>
            <a:ext cx="5445925" cy="5842667"/>
          </a:xfrm>
        </p:spPr>
        <p:txBody>
          <a:bodyPr vert="horz" lIns="91440" tIns="45720" rIns="91440" bIns="45720" rtlCol="0" anchor="t">
            <a:noAutofit/>
          </a:bodyPr>
          <a:lstStyle/>
          <a:p>
            <a:pPr marL="0" indent="0">
              <a:spcBef>
                <a:spcPts val="600"/>
              </a:spcBef>
              <a:spcAft>
                <a:spcPts val="900"/>
              </a:spcAft>
              <a:buNone/>
            </a:pPr>
            <a:endParaRPr lang="en-US" sz="1400" b="1">
              <a:solidFill>
                <a:srgbClr val="043D4B"/>
              </a:solidFill>
              <a:latin typeface="Century Gothic" panose="020B0502020202020204" pitchFamily="34" charset="0"/>
              <a:cs typeface="Calibri" panose="020F0502020204030204" pitchFamily="34" charset="0"/>
            </a:endParaRPr>
          </a:p>
          <a:p>
            <a:pPr marL="0" indent="0">
              <a:spcBef>
                <a:spcPts val="600"/>
              </a:spcBef>
              <a:spcAft>
                <a:spcPts val="900"/>
              </a:spcAft>
              <a:buNone/>
            </a:pPr>
            <a:r>
              <a:rPr lang="en-US" sz="1400" b="1" dirty="0">
                <a:solidFill>
                  <a:srgbClr val="043D4B"/>
                </a:solidFill>
                <a:latin typeface="Century Gothic"/>
                <a:cs typeface="Calibri"/>
              </a:rPr>
              <a:t>Key Feedback and Our Response</a:t>
            </a:r>
          </a:p>
          <a:p>
            <a:pPr>
              <a:spcBef>
                <a:spcPts val="600"/>
              </a:spcBef>
              <a:spcAft>
                <a:spcPts val="900"/>
              </a:spcAft>
            </a:pPr>
            <a:r>
              <a:rPr lang="en-US" sz="1400" b="1" dirty="0">
                <a:solidFill>
                  <a:srgbClr val="043D4B"/>
                </a:solidFill>
                <a:latin typeface="Century Gothic"/>
                <a:cs typeface="Calibri"/>
              </a:rPr>
              <a:t>Experiences from Viking Link &amp; Triton Knoll:</a:t>
            </a:r>
          </a:p>
          <a:p>
            <a:pPr marL="457200" lvl="1" indent="0">
              <a:spcBef>
                <a:spcPts val="600"/>
              </a:spcBef>
              <a:buNone/>
            </a:pPr>
            <a:r>
              <a:rPr lang="en-US" sz="1200" b="1" dirty="0">
                <a:solidFill>
                  <a:srgbClr val="59A1AD"/>
                </a:solidFill>
                <a:latin typeface="Century Gothic"/>
                <a:cs typeface="Calibri"/>
              </a:rPr>
              <a:t>Update: </a:t>
            </a:r>
            <a:r>
              <a:rPr lang="en-US" sz="1200" dirty="0">
                <a:solidFill>
                  <a:srgbClr val="043D4B"/>
                </a:solidFill>
                <a:latin typeface="Century Gothic"/>
                <a:cs typeface="Calibri"/>
              </a:rPr>
              <a:t>We are reviewing the experiences on both Triton Knoll and Viking Link. We are also ensuring that all feedback from the community is fed back to our technical teams and discussed as part of our Expert Technical Groups (ETG’s) with all relevant stakeholders.</a:t>
            </a:r>
          </a:p>
          <a:p>
            <a:pPr lvl="1">
              <a:spcBef>
                <a:spcPts val="600"/>
              </a:spcBef>
            </a:pPr>
            <a:endParaRPr lang="en-US" sz="1200">
              <a:solidFill>
                <a:srgbClr val="043D4B"/>
              </a:solidFill>
              <a:latin typeface="Century Gothic"/>
              <a:cs typeface="Calibri"/>
            </a:endParaRPr>
          </a:p>
          <a:p>
            <a:pPr>
              <a:spcBef>
                <a:spcPts val="600"/>
              </a:spcBef>
              <a:spcAft>
                <a:spcPts val="900"/>
              </a:spcAft>
            </a:pPr>
            <a:r>
              <a:rPr lang="en-US" sz="1400" b="1" dirty="0">
                <a:solidFill>
                  <a:srgbClr val="043D4B"/>
                </a:solidFill>
                <a:latin typeface="Century Gothic"/>
                <a:cs typeface="Calibri"/>
              </a:rPr>
              <a:t>Grid connection Location (Lincs Node or Weston Marsh)</a:t>
            </a:r>
          </a:p>
          <a:p>
            <a:pPr marL="457200" lvl="1" indent="0">
              <a:spcBef>
                <a:spcPts val="600"/>
              </a:spcBef>
              <a:spcAft>
                <a:spcPts val="900"/>
              </a:spcAft>
              <a:buNone/>
            </a:pPr>
            <a:r>
              <a:rPr lang="en-US" sz="1200" b="1" dirty="0">
                <a:solidFill>
                  <a:srgbClr val="59A1AD"/>
                </a:solidFill>
                <a:latin typeface="Century Gothic"/>
                <a:cs typeface="Calibri"/>
              </a:rPr>
              <a:t>Update: </a:t>
            </a:r>
            <a:r>
              <a:rPr lang="en-US" sz="1200" dirty="0">
                <a:solidFill>
                  <a:srgbClr val="043D4B"/>
                </a:solidFill>
                <a:latin typeface="Century Gothic"/>
                <a:cs typeface="Calibri"/>
              </a:rPr>
              <a:t>We have been having regular meeting with National Grid and we have been advised we should be getting a confirmed grid connection offer by Spring.</a:t>
            </a:r>
          </a:p>
          <a:p>
            <a:pPr>
              <a:spcBef>
                <a:spcPts val="600"/>
              </a:spcBef>
              <a:spcAft>
                <a:spcPts val="900"/>
              </a:spcAft>
            </a:pPr>
            <a:r>
              <a:rPr lang="en-US" sz="1400" b="1" dirty="0">
                <a:solidFill>
                  <a:srgbClr val="043D4B"/>
                </a:solidFill>
                <a:latin typeface="Century Gothic"/>
                <a:cs typeface="Calibri"/>
              </a:rPr>
              <a:t>Concerns on Original Route to Weston Marsh (Agricultural Practices, “Running Sands” and High water table)</a:t>
            </a:r>
          </a:p>
          <a:p>
            <a:pPr marL="457200" lvl="1" indent="0">
              <a:spcBef>
                <a:spcPts val="600"/>
              </a:spcBef>
              <a:spcAft>
                <a:spcPts val="900"/>
              </a:spcAft>
              <a:buNone/>
            </a:pPr>
            <a:r>
              <a:rPr lang="en-US" sz="1200" b="1" dirty="0">
                <a:solidFill>
                  <a:srgbClr val="59A1AD"/>
                </a:solidFill>
                <a:latin typeface="Century Gothic"/>
                <a:cs typeface="Calibri"/>
              </a:rPr>
              <a:t>Update: </a:t>
            </a:r>
            <a:r>
              <a:rPr lang="en-US" sz="1200" dirty="0">
                <a:solidFill>
                  <a:srgbClr val="043D4B"/>
                </a:solidFill>
                <a:latin typeface="Century Gothic"/>
                <a:cs typeface="Calibri"/>
              </a:rPr>
              <a:t>Introduction to the Project Design Envelope of an Alternative Route Option, that avoids the majority of this area without significantly impacting the cost of delivery (i.e. increasing the length of the cable route by a significant margin).</a:t>
            </a:r>
          </a:p>
          <a:p>
            <a:pPr marL="171450" indent="-171450">
              <a:spcBef>
                <a:spcPts val="600"/>
              </a:spcBef>
              <a:spcAft>
                <a:spcPts val="900"/>
              </a:spcAft>
            </a:pPr>
            <a:r>
              <a:rPr lang="en-US" sz="1400" b="1" dirty="0">
                <a:solidFill>
                  <a:srgbClr val="043D4B"/>
                </a:solidFill>
                <a:latin typeface="Century Gothic"/>
                <a:cs typeface="Calibri"/>
              </a:rPr>
              <a:t> Temporary impact on agriculture &amp; restoration</a:t>
            </a:r>
          </a:p>
          <a:p>
            <a:pPr marL="457200" lvl="1" indent="0">
              <a:spcBef>
                <a:spcPts val="600"/>
              </a:spcBef>
              <a:spcAft>
                <a:spcPts val="900"/>
              </a:spcAft>
              <a:buNone/>
            </a:pPr>
            <a:r>
              <a:rPr lang="en-US" sz="1200" b="1" dirty="0">
                <a:solidFill>
                  <a:srgbClr val="59A1AD"/>
                </a:solidFill>
                <a:latin typeface="Century Gothic"/>
                <a:cs typeface="Calibri"/>
              </a:rPr>
              <a:t>Update: </a:t>
            </a:r>
            <a:r>
              <a:rPr lang="en-US" sz="1200" dirty="0">
                <a:solidFill>
                  <a:srgbClr val="043D4B"/>
                </a:solidFill>
                <a:latin typeface="Century Gothic"/>
                <a:cs typeface="Calibri"/>
              </a:rPr>
              <a:t>We have met with over 300 landowners and established Landowner Interest Groups.</a:t>
            </a:r>
            <a:endParaRPr lang="en-US" sz="1400" b="1" dirty="0">
              <a:solidFill>
                <a:srgbClr val="043D4B"/>
              </a:solidFill>
              <a:latin typeface="Century Gothic" panose="020B050202020202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1653C04D-7970-4C15-B6F0-5024B097E7F5}"/>
              </a:ext>
            </a:extLst>
          </p:cNvPr>
          <p:cNvSpPr txBox="1"/>
          <p:nvPr/>
        </p:nvSpPr>
        <p:spPr>
          <a:xfrm>
            <a:off x="6095999" y="1285095"/>
            <a:ext cx="5817782" cy="5139869"/>
          </a:xfrm>
          <a:prstGeom prst="rect">
            <a:avLst/>
          </a:prstGeom>
          <a:noFill/>
        </p:spPr>
        <p:txBody>
          <a:bodyPr wrap="square" lIns="91440" tIns="45720" rIns="91440" bIns="45720" anchor="t">
            <a:spAutoFit/>
          </a:bodyPr>
          <a:lstStyle/>
          <a:p>
            <a:pPr marL="171450" indent="-171450">
              <a:spcBef>
                <a:spcPts val="600"/>
              </a:spcBef>
              <a:spcAft>
                <a:spcPts val="900"/>
              </a:spcAft>
              <a:buFont typeface="Arial" panose="020B0604020202020204" pitchFamily="34" charset="0"/>
              <a:buChar char="•"/>
            </a:pPr>
            <a:r>
              <a:rPr lang="en-US" sz="1400" b="1">
                <a:solidFill>
                  <a:srgbClr val="043D4B"/>
                </a:solidFill>
                <a:latin typeface="Century Gothic"/>
                <a:cs typeface="Calibri"/>
              </a:rPr>
              <a:t>Archaeology (The Salterns)</a:t>
            </a:r>
          </a:p>
          <a:p>
            <a:pPr marL="456565" lvl="1">
              <a:spcBef>
                <a:spcPts val="600"/>
              </a:spcBef>
              <a:spcAft>
                <a:spcPts val="900"/>
              </a:spcAft>
            </a:pPr>
            <a:r>
              <a:rPr lang="en-US" sz="1200" b="1">
                <a:solidFill>
                  <a:srgbClr val="59A1AD"/>
                </a:solidFill>
                <a:latin typeface="Century Gothic"/>
                <a:cs typeface="Calibri"/>
              </a:rPr>
              <a:t>Update: </a:t>
            </a:r>
            <a:r>
              <a:rPr lang="en-US" sz="1200">
                <a:solidFill>
                  <a:srgbClr val="043D4B"/>
                </a:solidFill>
                <a:latin typeface="Century Gothic"/>
                <a:cs typeface="Calibri"/>
              </a:rPr>
              <a:t>We have been meeting with the County Council Archaeologist to discuss the results of our desk-based assessment and proposed approach to non-intrusive surveys through 2023.</a:t>
            </a:r>
          </a:p>
          <a:p>
            <a:pPr marL="171450" indent="-171450">
              <a:spcBef>
                <a:spcPts val="600"/>
              </a:spcBef>
              <a:spcAft>
                <a:spcPts val="900"/>
              </a:spcAft>
              <a:buFont typeface="Arial"/>
              <a:buChar char="•"/>
            </a:pPr>
            <a:r>
              <a:rPr lang="en-US" sz="1400" b="1">
                <a:solidFill>
                  <a:srgbClr val="043D4B"/>
                </a:solidFill>
                <a:latin typeface="Century Gothic"/>
                <a:cs typeface="Calibri"/>
              </a:rPr>
              <a:t>Community benefit engagement and Biodiversity Net Gain</a:t>
            </a:r>
          </a:p>
          <a:p>
            <a:pPr marL="456565" lvl="1">
              <a:spcBef>
                <a:spcPts val="600"/>
              </a:spcBef>
              <a:spcAft>
                <a:spcPts val="900"/>
              </a:spcAft>
            </a:pPr>
            <a:r>
              <a:rPr lang="en-US" sz="1200" b="1">
                <a:solidFill>
                  <a:srgbClr val="59A1AD"/>
                </a:solidFill>
                <a:latin typeface="Century Gothic"/>
                <a:cs typeface="Calibri"/>
              </a:rPr>
              <a:t>Update: </a:t>
            </a:r>
            <a:r>
              <a:rPr lang="en-US" sz="1200">
                <a:solidFill>
                  <a:srgbClr val="043D4B"/>
                </a:solidFill>
                <a:latin typeface="Century Gothic"/>
                <a:cs typeface="Calibri"/>
              </a:rPr>
              <a:t>We have been meeting with a number of key stakeholders to discuss potential collaborations from both a Community and Biodiversity Perspective.</a:t>
            </a:r>
          </a:p>
          <a:p>
            <a:pPr marL="171450" indent="-171450">
              <a:spcBef>
                <a:spcPts val="600"/>
              </a:spcBef>
              <a:spcAft>
                <a:spcPts val="900"/>
              </a:spcAft>
              <a:buFont typeface="Arial" panose="020B0604020202020204" pitchFamily="34" charset="0"/>
              <a:buChar char="•"/>
            </a:pPr>
            <a:r>
              <a:rPr lang="en-US" sz="1400" b="1">
                <a:solidFill>
                  <a:srgbClr val="043D4B"/>
                </a:solidFill>
                <a:latin typeface="Century Gothic"/>
                <a:cs typeface="Calibri"/>
              </a:rPr>
              <a:t>Useful information &amp; feedback for substation search zones</a:t>
            </a:r>
          </a:p>
          <a:p>
            <a:pPr marL="456565" lvl="1">
              <a:spcBef>
                <a:spcPts val="600"/>
              </a:spcBef>
              <a:spcAft>
                <a:spcPts val="900"/>
              </a:spcAft>
            </a:pPr>
            <a:r>
              <a:rPr lang="en-US" sz="1200" b="1">
                <a:solidFill>
                  <a:srgbClr val="59A1AD"/>
                </a:solidFill>
                <a:latin typeface="Century Gothic"/>
                <a:cs typeface="Calibri"/>
              </a:rPr>
              <a:t>Update:</a:t>
            </a:r>
            <a:r>
              <a:rPr lang="en-US" sz="1200" b="1">
                <a:solidFill>
                  <a:srgbClr val="043D4B"/>
                </a:solidFill>
                <a:latin typeface="Century Gothic"/>
                <a:cs typeface="Calibri"/>
              </a:rPr>
              <a:t> </a:t>
            </a:r>
            <a:r>
              <a:rPr lang="en-US" sz="1200">
                <a:solidFill>
                  <a:srgbClr val="043D4B"/>
                </a:solidFill>
                <a:latin typeface="Century Gothic"/>
                <a:cs typeface="Calibri"/>
              </a:rPr>
              <a:t>We are progressing with some </a:t>
            </a:r>
            <a:r>
              <a:rPr lang="en-US" sz="1200" err="1">
                <a:solidFill>
                  <a:srgbClr val="043D4B"/>
                </a:solidFill>
                <a:latin typeface="Century Gothic"/>
                <a:cs typeface="Calibri"/>
              </a:rPr>
              <a:t>visualisations</a:t>
            </a:r>
            <a:r>
              <a:rPr lang="en-US" sz="1200">
                <a:solidFill>
                  <a:srgbClr val="043D4B"/>
                </a:solidFill>
                <a:latin typeface="Century Gothic"/>
                <a:cs typeface="Calibri"/>
              </a:rPr>
              <a:t> for our Phase 2 Consultation for some specific candidate substation sites and configurations. We want to be as transparent as possible with the community and get their feedback on these options.</a:t>
            </a:r>
          </a:p>
          <a:p>
            <a:pPr marL="171450" indent="-171450">
              <a:spcBef>
                <a:spcPts val="600"/>
              </a:spcBef>
              <a:spcAft>
                <a:spcPts val="900"/>
              </a:spcAft>
              <a:buFont typeface="Arial" panose="020B0604020202020204" pitchFamily="34" charset="0"/>
              <a:buChar char="•"/>
            </a:pPr>
            <a:r>
              <a:rPr lang="en-US" sz="1400" b="1">
                <a:solidFill>
                  <a:srgbClr val="043D4B"/>
                </a:solidFill>
                <a:latin typeface="Century Gothic"/>
                <a:cs typeface="Calibri"/>
              </a:rPr>
              <a:t>Concerns for cumulative impacts for future projects – planning coordination</a:t>
            </a:r>
          </a:p>
          <a:p>
            <a:pPr marL="456565" lvl="1">
              <a:spcBef>
                <a:spcPts val="600"/>
              </a:spcBef>
              <a:spcAft>
                <a:spcPts val="900"/>
              </a:spcAft>
            </a:pPr>
            <a:r>
              <a:rPr lang="en-US" sz="1200" b="1">
                <a:solidFill>
                  <a:srgbClr val="59A1AD"/>
                </a:solidFill>
                <a:latin typeface="Century Gothic"/>
                <a:cs typeface="Calibri"/>
              </a:rPr>
              <a:t>Update:  </a:t>
            </a:r>
            <a:r>
              <a:rPr lang="en-US" sz="1200">
                <a:solidFill>
                  <a:schemeClr val="tx2"/>
                </a:solidFill>
                <a:latin typeface="Century Gothic"/>
                <a:cs typeface="Calibri"/>
              </a:rPr>
              <a:t>W</a:t>
            </a:r>
            <a:r>
              <a:rPr lang="en-US" sz="1200">
                <a:solidFill>
                  <a:srgbClr val="043D4B"/>
                </a:solidFill>
                <a:latin typeface="Century Gothic"/>
                <a:cs typeface="Calibri"/>
              </a:rPr>
              <a:t>e are regularly updating our planning system to ensure any known projects are included in our Cumulative impact Assessment.</a:t>
            </a:r>
          </a:p>
          <a:p>
            <a:pPr marL="342900" indent="-342900">
              <a:spcBef>
                <a:spcPts val="600"/>
              </a:spcBef>
              <a:spcAft>
                <a:spcPts val="900"/>
              </a:spcAft>
              <a:buFont typeface="Arial" panose="020B0604020202020204" pitchFamily="34" charset="0"/>
              <a:buChar char="•"/>
            </a:pPr>
            <a:endParaRPr lang="en-US" sz="1400" b="1">
              <a:solidFill>
                <a:srgbClr val="043D4B"/>
              </a:solidFill>
              <a:latin typeface="Century Gothic"/>
              <a:cs typeface="Calibri"/>
            </a:endParaRPr>
          </a:p>
        </p:txBody>
      </p:sp>
    </p:spTree>
    <p:extLst>
      <p:ext uri="{BB962C8B-B14F-4D97-AF65-F5344CB8AC3E}">
        <p14:creationId xmlns:p14="http://schemas.microsoft.com/office/powerpoint/2010/main" val="23822308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3716811-3FA9-480C-8A97-9ACC66918410}"/>
              </a:ext>
            </a:extLst>
          </p:cNvPr>
          <p:cNvPicPr>
            <a:picLocks noChangeAspect="1"/>
          </p:cNvPicPr>
          <p:nvPr/>
        </p:nvPicPr>
        <p:blipFill rotWithShape="1">
          <a:blip r:embed="rId3"/>
          <a:srcRect t="118" r="9666" b="1"/>
          <a:stretch/>
        </p:blipFill>
        <p:spPr>
          <a:xfrm>
            <a:off x="-17017" y="8126"/>
            <a:ext cx="12209017" cy="6849874"/>
          </a:xfrm>
          <a:prstGeom prst="rect">
            <a:avLst/>
          </a:prstGeom>
        </p:spPr>
      </p:pic>
      <p:pic>
        <p:nvPicPr>
          <p:cNvPr id="21" name="Picture 20" descr="A picture containing text, sign&#10;&#10;Description automatically generated">
            <a:extLst>
              <a:ext uri="{FF2B5EF4-FFF2-40B4-BE49-F238E27FC236}">
                <a16:creationId xmlns:a16="http://schemas.microsoft.com/office/drawing/2014/main" id="{9CCBBE52-C742-4622-B3F9-614A30AF189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77672" y="220778"/>
            <a:ext cx="1552439" cy="436590"/>
          </a:xfrm>
          <a:prstGeom prst="rect">
            <a:avLst/>
          </a:prstGeom>
          <a:noFill/>
          <a:ln>
            <a:noFill/>
          </a:ln>
        </p:spPr>
      </p:pic>
      <p:sp>
        <p:nvSpPr>
          <p:cNvPr id="50" name="TextBox 49">
            <a:extLst>
              <a:ext uri="{FF2B5EF4-FFF2-40B4-BE49-F238E27FC236}">
                <a16:creationId xmlns:a16="http://schemas.microsoft.com/office/drawing/2014/main" id="{841C083D-FC36-4D92-A349-E306030CFB6F}"/>
              </a:ext>
            </a:extLst>
          </p:cNvPr>
          <p:cNvSpPr txBox="1"/>
          <p:nvPr/>
        </p:nvSpPr>
        <p:spPr>
          <a:xfrm>
            <a:off x="554451" y="1865832"/>
            <a:ext cx="3960694" cy="1021556"/>
          </a:xfrm>
          <a:prstGeom prst="roundRect">
            <a:avLst/>
          </a:prstGeom>
          <a:solidFill>
            <a:srgbClr val="FFFFFF">
              <a:alpha val="65098"/>
            </a:srgbClr>
          </a:solidFill>
        </p:spPr>
        <p:txBody>
          <a:bodyPr wrap="square" rtlCol="0">
            <a:spAutoFit/>
          </a:bodyPr>
          <a:lstStyle/>
          <a:p>
            <a:r>
              <a:rPr lang="en-GB">
                <a:solidFill>
                  <a:srgbClr val="043D4B"/>
                </a:solidFill>
                <a:latin typeface="Century Gothic" panose="020B0502020202020204" pitchFamily="34" charset="0"/>
              </a:rPr>
              <a:t>Thanks for joining us this evening! We really appreciate your time and feedback.</a:t>
            </a:r>
          </a:p>
        </p:txBody>
      </p:sp>
      <p:sp>
        <p:nvSpPr>
          <p:cNvPr id="33" name="TextBox 32">
            <a:extLst>
              <a:ext uri="{FF2B5EF4-FFF2-40B4-BE49-F238E27FC236}">
                <a16:creationId xmlns:a16="http://schemas.microsoft.com/office/drawing/2014/main" id="{69E538B7-C1F3-47A9-A32E-C4EC7449C3CF}"/>
              </a:ext>
            </a:extLst>
          </p:cNvPr>
          <p:cNvSpPr txBox="1"/>
          <p:nvPr/>
        </p:nvSpPr>
        <p:spPr>
          <a:xfrm>
            <a:off x="370006" y="805196"/>
            <a:ext cx="4329585" cy="769441"/>
          </a:xfrm>
          <a:prstGeom prst="rect">
            <a:avLst/>
          </a:prstGeom>
          <a:noFill/>
        </p:spPr>
        <p:txBody>
          <a:bodyPr wrap="square">
            <a:spAutoFit/>
          </a:bodyPr>
          <a:lstStyle/>
          <a:p>
            <a:r>
              <a:rPr lang="en-GB" sz="4400" b="1">
                <a:solidFill>
                  <a:schemeClr val="bg1"/>
                </a:solidFill>
                <a:latin typeface="Century Gothic" panose="020B0502020202020204" pitchFamily="34" charset="0"/>
              </a:rPr>
              <a:t>Q&amp;A</a:t>
            </a:r>
          </a:p>
        </p:txBody>
      </p:sp>
    </p:spTree>
    <p:extLst>
      <p:ext uri="{BB962C8B-B14F-4D97-AF65-F5344CB8AC3E}">
        <p14:creationId xmlns:p14="http://schemas.microsoft.com/office/powerpoint/2010/main" val="3728144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7453FE-9BEA-E880-8ECE-4C918A420B71}"/>
              </a:ext>
            </a:extLst>
          </p:cNvPr>
          <p:cNvPicPr>
            <a:picLocks noChangeAspect="1"/>
          </p:cNvPicPr>
          <p:nvPr/>
        </p:nvPicPr>
        <p:blipFill rotWithShape="1">
          <a:blip r:embed="rId3"/>
          <a:srcRect l="-178" t="491" b="32478"/>
          <a:stretch/>
        </p:blipFill>
        <p:spPr>
          <a:xfrm>
            <a:off x="0" y="2150537"/>
            <a:ext cx="12192000" cy="5789101"/>
          </a:xfrm>
          <a:prstGeom prst="rect">
            <a:avLst/>
          </a:prstGeom>
        </p:spPr>
      </p:pic>
      <p:graphicFrame>
        <p:nvGraphicFramePr>
          <p:cNvPr id="2" name="Table 1">
            <a:extLst>
              <a:ext uri="{FF2B5EF4-FFF2-40B4-BE49-F238E27FC236}">
                <a16:creationId xmlns:a16="http://schemas.microsoft.com/office/drawing/2014/main" id="{B88756A0-91DF-4E12-B4AA-295861238366}"/>
              </a:ext>
            </a:extLst>
          </p:cNvPr>
          <p:cNvGraphicFramePr>
            <a:graphicFrameLocks noGrp="1"/>
          </p:cNvGraphicFramePr>
          <p:nvPr>
            <p:extLst>
              <p:ext uri="{D42A27DB-BD31-4B8C-83A1-F6EECF244321}">
                <p14:modId xmlns:p14="http://schemas.microsoft.com/office/powerpoint/2010/main" val="308487731"/>
              </p:ext>
            </p:extLst>
          </p:nvPr>
        </p:nvGraphicFramePr>
        <p:xfrm>
          <a:off x="315621" y="1636820"/>
          <a:ext cx="8625071" cy="2683631"/>
        </p:xfrm>
        <a:graphic>
          <a:graphicData uri="http://schemas.openxmlformats.org/drawingml/2006/table">
            <a:tbl>
              <a:tblPr>
                <a:tableStyleId>{5C22544A-7EE6-4342-B048-85BDC9FD1C3A}</a:tableStyleId>
              </a:tblPr>
              <a:tblGrid>
                <a:gridCol w="512895">
                  <a:extLst>
                    <a:ext uri="{9D8B030D-6E8A-4147-A177-3AD203B41FA5}">
                      <a16:colId xmlns:a16="http://schemas.microsoft.com/office/drawing/2014/main" val="540615546"/>
                    </a:ext>
                  </a:extLst>
                </a:gridCol>
                <a:gridCol w="6137404">
                  <a:extLst>
                    <a:ext uri="{9D8B030D-6E8A-4147-A177-3AD203B41FA5}">
                      <a16:colId xmlns:a16="http://schemas.microsoft.com/office/drawing/2014/main" val="4275714003"/>
                    </a:ext>
                  </a:extLst>
                </a:gridCol>
                <a:gridCol w="1974772">
                  <a:extLst>
                    <a:ext uri="{9D8B030D-6E8A-4147-A177-3AD203B41FA5}">
                      <a16:colId xmlns:a16="http://schemas.microsoft.com/office/drawing/2014/main" val="919597076"/>
                    </a:ext>
                  </a:extLst>
                </a:gridCol>
              </a:tblGrid>
              <a:tr h="489071">
                <a:tc gridSpan="2">
                  <a:txBody>
                    <a:bodyPr/>
                    <a:lstStyle/>
                    <a:p>
                      <a:pPr marL="0" marR="0">
                        <a:spcBef>
                          <a:spcPts val="0"/>
                        </a:spcBef>
                        <a:spcAft>
                          <a:spcPts val="0"/>
                        </a:spcAft>
                      </a:pPr>
                      <a:r>
                        <a:rPr lang="en-GB" sz="1200" u="sng">
                          <a:solidFill>
                            <a:srgbClr val="043D4B"/>
                          </a:solidFill>
                          <a:effectLst/>
                          <a:latin typeface="Century Gothic" panose="020B0502020202020204" pitchFamily="34" charset="0"/>
                        </a:rPr>
                        <a:t>Item</a:t>
                      </a:r>
                      <a:r>
                        <a:rPr lang="en-GB" sz="1200">
                          <a:solidFill>
                            <a:srgbClr val="043D4B"/>
                          </a:solidFill>
                          <a:effectLst/>
                          <a:latin typeface="Century Gothic" panose="020B0502020202020204" pitchFamily="34" charset="0"/>
                        </a:rPr>
                        <a:t>:</a:t>
                      </a:r>
                      <a:endParaRPr lang="en-US" sz="1200">
                        <a:solidFill>
                          <a:srgbClr val="043D4B"/>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3964" marR="53964" marT="36188" marB="36188">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c>
                  <a:txBody>
                    <a:bodyPr/>
                    <a:lstStyle/>
                    <a:p>
                      <a:pPr marL="0" marR="0">
                        <a:spcBef>
                          <a:spcPts val="0"/>
                        </a:spcBef>
                        <a:spcAft>
                          <a:spcPts val="0"/>
                        </a:spcAft>
                      </a:pPr>
                      <a:r>
                        <a:rPr lang="en-GB" sz="1200" u="sng">
                          <a:solidFill>
                            <a:srgbClr val="043D4B"/>
                          </a:solidFill>
                          <a:effectLst/>
                          <a:latin typeface="Century Gothic" panose="020B0502020202020204" pitchFamily="34" charset="0"/>
                        </a:rPr>
                        <a:t>Timing (approx.)</a:t>
                      </a:r>
                      <a:endParaRPr lang="en-US" sz="1200">
                        <a:solidFill>
                          <a:srgbClr val="043D4B"/>
                        </a:solidFill>
                        <a:effectLst/>
                        <a:latin typeface="Century Gothic" panose="020B0502020202020204" pitchFamily="34" charset="0"/>
                      </a:endParaRPr>
                    </a:p>
                  </a:txBody>
                  <a:tcPr marL="68566" marR="68566"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342926"/>
                  </a:ext>
                </a:extLst>
              </a:tr>
              <a:tr h="255219">
                <a:tc>
                  <a:txBody>
                    <a:bodyPr/>
                    <a:lstStyle/>
                    <a:p>
                      <a:pPr marL="0" marR="0">
                        <a:spcBef>
                          <a:spcPts val="0"/>
                        </a:spcBef>
                        <a:spcAft>
                          <a:spcPts val="0"/>
                        </a:spcAft>
                      </a:pPr>
                      <a:r>
                        <a:rPr lang="en-GB" sz="1200">
                          <a:solidFill>
                            <a:srgbClr val="043D4B"/>
                          </a:solidFill>
                          <a:effectLst/>
                          <a:latin typeface="Century Gothic" panose="020B0502020202020204" pitchFamily="34" charset="0"/>
                        </a:rPr>
                        <a:t>1</a:t>
                      </a:r>
                      <a:endParaRPr lang="en-US" sz="1200">
                        <a:solidFill>
                          <a:srgbClr val="043D4B"/>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3964" marR="53964" marT="36188" marB="361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r>
                        <a:rPr lang="en-GB" sz="1200">
                          <a:solidFill>
                            <a:srgbClr val="043D4B"/>
                          </a:solidFill>
                          <a:effectLst/>
                          <a:latin typeface="Century Gothic" panose="020B0502020202020204" pitchFamily="34" charset="0"/>
                        </a:rPr>
                        <a:t>Coffee and tea</a:t>
                      </a:r>
                      <a:endParaRPr lang="en-US" sz="1200">
                        <a:solidFill>
                          <a:srgbClr val="043D4B"/>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66" marR="6856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rtl="0" fontAlgn="base"/>
                      <a:r>
                        <a:rPr lang="en-US" sz="1200" b="0" i="0">
                          <a:solidFill>
                            <a:srgbClr val="043D4B"/>
                          </a:solidFill>
                          <a:effectLst/>
                          <a:latin typeface="Century Gothic" panose="020B0502020202020204" pitchFamily="34" charset="0"/>
                        </a:rPr>
                        <a:t>10 mins</a:t>
                      </a:r>
                      <a:r>
                        <a:rPr lang="en-US" sz="1200" b="0" i="0">
                          <a:solidFill>
                            <a:srgbClr val="000000"/>
                          </a:solidFill>
                          <a:effectLst/>
                          <a:latin typeface="Century Gothic" panose="020B0502020202020204" pitchFamily="34" charset="0"/>
                        </a:rPr>
                        <a:t>​</a:t>
                      </a:r>
                      <a:endParaRPr lang="en-US" sz="1200" b="0" i="0">
                        <a:solidFill>
                          <a:srgbClr val="000000"/>
                        </a:solidFill>
                        <a:effectLs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57022933"/>
                  </a:ext>
                </a:extLst>
              </a:tr>
              <a:tr h="255219">
                <a:tc>
                  <a:txBody>
                    <a:bodyPr/>
                    <a:lstStyle/>
                    <a:p>
                      <a:pPr marL="0" marR="0">
                        <a:spcBef>
                          <a:spcPts val="0"/>
                        </a:spcBef>
                        <a:spcAft>
                          <a:spcPts val="0"/>
                        </a:spcAft>
                      </a:pPr>
                      <a:r>
                        <a:rPr lang="en-GB" sz="1200">
                          <a:solidFill>
                            <a:srgbClr val="043D4B"/>
                          </a:solidFill>
                          <a:effectLst/>
                          <a:latin typeface="Century Gothic" panose="020B0502020202020204" pitchFamily="34" charset="0"/>
                        </a:rPr>
                        <a:t>2</a:t>
                      </a:r>
                      <a:endParaRPr lang="en-US" sz="1200">
                        <a:solidFill>
                          <a:srgbClr val="043D4B"/>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3964" marR="53964" marT="36188" marB="361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r>
                        <a:rPr lang="en-GB" sz="1200">
                          <a:solidFill>
                            <a:srgbClr val="043D4B"/>
                          </a:solidFill>
                          <a:effectLst/>
                          <a:latin typeface="Century Gothic" panose="020B0502020202020204" pitchFamily="34" charset="0"/>
                        </a:rPr>
                        <a:t>Chair’s welcome and introductions</a:t>
                      </a:r>
                      <a:endParaRPr lang="en-US" sz="1200">
                        <a:solidFill>
                          <a:srgbClr val="043D4B"/>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66" marR="6856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rtl="0" fontAlgn="base"/>
                      <a:r>
                        <a:rPr lang="en-GB" sz="1200" b="0" i="0">
                          <a:solidFill>
                            <a:srgbClr val="043D4B"/>
                          </a:solidFill>
                          <a:effectLst/>
                          <a:latin typeface="Century Gothic" panose="020B0502020202020204" pitchFamily="34" charset="0"/>
                        </a:rPr>
                        <a:t>10 mins</a:t>
                      </a:r>
                      <a:r>
                        <a:rPr lang="en-GB" sz="1200" b="0" i="0">
                          <a:solidFill>
                            <a:srgbClr val="000000"/>
                          </a:solidFill>
                          <a:effectLst/>
                          <a:latin typeface="Century Gothic" panose="020B0502020202020204" pitchFamily="34" charset="0"/>
                        </a:rPr>
                        <a:t>​</a:t>
                      </a:r>
                      <a:endParaRPr lang="en-GB" sz="1200" b="0" i="0">
                        <a:solidFill>
                          <a:srgbClr val="000000"/>
                        </a:solidFill>
                        <a:effectLs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53440884"/>
                  </a:ext>
                </a:extLst>
              </a:tr>
              <a:tr h="255219">
                <a:tc>
                  <a:txBody>
                    <a:bodyPr/>
                    <a:lstStyle/>
                    <a:p>
                      <a:pPr marL="0" marR="0">
                        <a:spcBef>
                          <a:spcPts val="0"/>
                        </a:spcBef>
                        <a:spcAft>
                          <a:spcPts val="0"/>
                        </a:spcAft>
                      </a:pPr>
                      <a:r>
                        <a:rPr lang="en-GB" sz="1200">
                          <a:solidFill>
                            <a:srgbClr val="043D4B"/>
                          </a:solidFill>
                          <a:effectLst/>
                          <a:latin typeface="Century Gothic" panose="020B0502020202020204" pitchFamily="34" charset="0"/>
                        </a:rPr>
                        <a:t>3</a:t>
                      </a:r>
                      <a:endParaRPr lang="en-US" sz="1200">
                        <a:solidFill>
                          <a:srgbClr val="043D4B"/>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3964" marR="53964" marT="36188" marB="361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r>
                        <a:rPr lang="en-GB" sz="1200">
                          <a:solidFill>
                            <a:srgbClr val="043D4B"/>
                          </a:solidFill>
                          <a:effectLst/>
                          <a:latin typeface="Century Gothic" panose="020B0502020202020204" pitchFamily="34" charset="0"/>
                          <a:ea typeface="Calibri" panose="020F0502020204030204" pitchFamily="34" charset="0"/>
                          <a:cs typeface="Times New Roman" panose="02020603050405020304" pitchFamily="18" charset="0"/>
                        </a:rPr>
                        <a:t>Feedback from Consultation Events</a:t>
                      </a:r>
                      <a:endParaRPr lang="en-US" sz="1200">
                        <a:solidFill>
                          <a:srgbClr val="043D4B"/>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66" marR="6856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rtl="0" fontAlgn="base"/>
                      <a:r>
                        <a:rPr lang="en-GB" sz="1200" b="0" i="0">
                          <a:solidFill>
                            <a:srgbClr val="043D4B"/>
                          </a:solidFill>
                          <a:effectLst/>
                          <a:latin typeface="Century Gothic" panose="020B0502020202020204" pitchFamily="34" charset="0"/>
                        </a:rPr>
                        <a:t>10 mins</a:t>
                      </a:r>
                      <a:r>
                        <a:rPr lang="en-GB" sz="1200" b="0" i="0">
                          <a:solidFill>
                            <a:srgbClr val="000000"/>
                          </a:solidFill>
                          <a:effectLst/>
                          <a:latin typeface="Century Gothic" panose="020B0502020202020204" pitchFamily="34" charset="0"/>
                        </a:rPr>
                        <a:t>​</a:t>
                      </a:r>
                      <a:endParaRPr lang="en-GB" sz="1200" b="0" i="0">
                        <a:solidFill>
                          <a:srgbClr val="000000"/>
                        </a:solidFill>
                        <a:effectLs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02718830"/>
                  </a:ext>
                </a:extLst>
              </a:tr>
              <a:tr h="255219">
                <a:tc>
                  <a:txBody>
                    <a:bodyPr/>
                    <a:lstStyle/>
                    <a:p>
                      <a:pPr marL="0" marR="0">
                        <a:spcBef>
                          <a:spcPts val="0"/>
                        </a:spcBef>
                        <a:spcAft>
                          <a:spcPts val="0"/>
                        </a:spcAft>
                      </a:pPr>
                      <a:r>
                        <a:rPr lang="en-GB" sz="1200">
                          <a:solidFill>
                            <a:srgbClr val="043D4B"/>
                          </a:solidFill>
                          <a:effectLst/>
                          <a:latin typeface="Century Gothic" panose="020B0502020202020204" pitchFamily="34" charset="0"/>
                        </a:rPr>
                        <a:t>4</a:t>
                      </a:r>
                      <a:endParaRPr lang="en-US" sz="1200">
                        <a:solidFill>
                          <a:srgbClr val="043D4B"/>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3964" marR="53964" marT="36188" marB="361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r>
                        <a:rPr lang="en-GB" sz="1200">
                          <a:solidFill>
                            <a:srgbClr val="043D4B"/>
                          </a:solidFill>
                          <a:effectLst/>
                          <a:latin typeface="Century Gothic" panose="020B0502020202020204" pitchFamily="34" charset="0"/>
                        </a:rPr>
                        <a:t>Project Update</a:t>
                      </a:r>
                      <a:r>
                        <a:rPr lang="en-GB" sz="1200" kern="1200">
                          <a:solidFill>
                            <a:srgbClr val="043D4B"/>
                          </a:solidFill>
                          <a:effectLst/>
                          <a:latin typeface="Century Gothic" panose="020B0502020202020204" pitchFamily="34" charset="0"/>
                          <a:ea typeface="+mn-ea"/>
                          <a:cs typeface="+mn-cs"/>
                        </a:rPr>
                        <a:t> - Alternative cable route option and further consultation</a:t>
                      </a:r>
                      <a:endParaRPr lang="en-US" sz="1200" kern="1200">
                        <a:solidFill>
                          <a:srgbClr val="043D4B"/>
                        </a:solidFill>
                        <a:effectLst/>
                        <a:latin typeface="Century Gothic" panose="020B0502020202020204" pitchFamily="34" charset="0"/>
                        <a:ea typeface="+mn-ea"/>
                        <a:cs typeface="+mn-cs"/>
                      </a:endParaRPr>
                    </a:p>
                  </a:txBody>
                  <a:tcPr marL="68566" marR="6856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rtl="0" fontAlgn="base"/>
                      <a:r>
                        <a:rPr lang="en-GB" sz="1200" b="0" i="0">
                          <a:solidFill>
                            <a:srgbClr val="043D4B"/>
                          </a:solidFill>
                          <a:effectLst/>
                          <a:latin typeface="Century Gothic" panose="020B0502020202020204" pitchFamily="34" charset="0"/>
                        </a:rPr>
                        <a:t>10 mins</a:t>
                      </a:r>
                      <a:r>
                        <a:rPr lang="en-GB" sz="1200" b="0" i="0">
                          <a:solidFill>
                            <a:srgbClr val="000000"/>
                          </a:solidFill>
                          <a:effectLst/>
                          <a:latin typeface="Century Gothic" panose="020B0502020202020204" pitchFamily="34" charset="0"/>
                        </a:rPr>
                        <a:t>​</a:t>
                      </a:r>
                      <a:endParaRPr lang="en-GB" sz="1200" b="0" i="0">
                        <a:solidFill>
                          <a:srgbClr val="000000"/>
                        </a:solidFill>
                        <a:effectLs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07486733"/>
                  </a:ext>
                </a:extLst>
              </a:tr>
              <a:tr h="255219">
                <a:tc>
                  <a:txBody>
                    <a:bodyPr/>
                    <a:lstStyle/>
                    <a:p>
                      <a:pPr marL="0" marR="0">
                        <a:spcBef>
                          <a:spcPts val="0"/>
                        </a:spcBef>
                        <a:spcAft>
                          <a:spcPts val="0"/>
                        </a:spcAft>
                      </a:pPr>
                      <a:r>
                        <a:rPr lang="en-GB" sz="1200">
                          <a:solidFill>
                            <a:srgbClr val="043D4B"/>
                          </a:solidFill>
                          <a:effectLst/>
                          <a:latin typeface="Century Gothic" panose="020B0502020202020204" pitchFamily="34" charset="0"/>
                        </a:rPr>
                        <a:t>5</a:t>
                      </a:r>
                      <a:endParaRPr lang="en-US" sz="1200">
                        <a:solidFill>
                          <a:srgbClr val="043D4B"/>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3964" marR="53964" marT="36188" marB="361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200">
                          <a:solidFill>
                            <a:srgbClr val="043D4B"/>
                          </a:solidFill>
                          <a:effectLst/>
                          <a:latin typeface="Century Gothic" panose="020B0502020202020204" pitchFamily="34" charset="0"/>
                        </a:rPr>
                        <a:t>Key Feedback and Our Response</a:t>
                      </a:r>
                    </a:p>
                  </a:txBody>
                  <a:tcPr marL="68566" marR="6856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rtl="0" fontAlgn="base"/>
                      <a:r>
                        <a:rPr lang="en-GB" sz="1200" b="0" i="0">
                          <a:solidFill>
                            <a:srgbClr val="043D4B"/>
                          </a:solidFill>
                          <a:effectLst/>
                          <a:latin typeface="Century Gothic" panose="020B0502020202020204" pitchFamily="34" charset="0"/>
                        </a:rPr>
                        <a:t>20 mins</a:t>
                      </a:r>
                      <a:r>
                        <a:rPr lang="en-GB" sz="1200" b="0" i="0">
                          <a:solidFill>
                            <a:srgbClr val="000000"/>
                          </a:solidFill>
                          <a:effectLst/>
                          <a:latin typeface="Century Gothic" panose="020B0502020202020204" pitchFamily="34" charset="0"/>
                        </a:rPr>
                        <a:t>​</a:t>
                      </a:r>
                      <a:endParaRPr lang="en-GB" sz="1200" b="0" i="0">
                        <a:solidFill>
                          <a:srgbClr val="000000"/>
                        </a:solidFill>
                        <a:effectLs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11177682"/>
                  </a:ext>
                </a:extLst>
              </a:tr>
              <a:tr h="255219">
                <a:tc>
                  <a:txBody>
                    <a:bodyPr/>
                    <a:lstStyle/>
                    <a:p>
                      <a:pPr marL="0" marR="0">
                        <a:spcBef>
                          <a:spcPts val="0"/>
                        </a:spcBef>
                        <a:spcAft>
                          <a:spcPts val="0"/>
                        </a:spcAft>
                      </a:pPr>
                      <a:r>
                        <a:rPr lang="en-GB" sz="1200">
                          <a:solidFill>
                            <a:srgbClr val="043D4B"/>
                          </a:solidFill>
                          <a:effectLst/>
                          <a:latin typeface="Century Gothic" panose="020B0502020202020204" pitchFamily="34" charset="0"/>
                        </a:rPr>
                        <a:t>4</a:t>
                      </a:r>
                      <a:endParaRPr lang="en-US" sz="1200">
                        <a:solidFill>
                          <a:srgbClr val="043D4B"/>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3964" marR="53964" marT="36188" marB="361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r>
                        <a:rPr lang="en-GB" sz="1200">
                          <a:solidFill>
                            <a:srgbClr val="043D4B"/>
                          </a:solidFill>
                          <a:effectLst/>
                          <a:latin typeface="Century Gothic" panose="020B0502020202020204" pitchFamily="34" charset="0"/>
                        </a:rPr>
                        <a:t>Question and answer session / discussion on future topics</a:t>
                      </a:r>
                      <a:endParaRPr lang="en-US" sz="1200">
                        <a:solidFill>
                          <a:srgbClr val="043D4B"/>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66" marR="6856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rtl="0" fontAlgn="base"/>
                      <a:r>
                        <a:rPr lang="en-GB" sz="1200" b="0" i="0">
                          <a:solidFill>
                            <a:srgbClr val="043D4B"/>
                          </a:solidFill>
                          <a:effectLst/>
                          <a:latin typeface="Century Gothic" panose="020B0502020202020204" pitchFamily="34" charset="0"/>
                        </a:rPr>
                        <a:t>20 mins</a:t>
                      </a:r>
                      <a:r>
                        <a:rPr lang="en-GB" sz="1200" b="0" i="0">
                          <a:solidFill>
                            <a:srgbClr val="000000"/>
                          </a:solidFill>
                          <a:effectLst/>
                          <a:latin typeface="Century Gothic" panose="020B0502020202020204" pitchFamily="34" charset="0"/>
                        </a:rPr>
                        <a:t>​</a:t>
                      </a:r>
                      <a:endParaRPr lang="en-GB" sz="1200" b="0" i="0">
                        <a:solidFill>
                          <a:srgbClr val="000000"/>
                        </a:solidFill>
                        <a:effectLs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48281816"/>
                  </a:ext>
                </a:extLst>
              </a:tr>
              <a:tr h="255219">
                <a:tc>
                  <a:txBody>
                    <a:bodyPr/>
                    <a:lstStyle/>
                    <a:p>
                      <a:pPr marL="0" marR="0">
                        <a:spcBef>
                          <a:spcPts val="0"/>
                        </a:spcBef>
                        <a:spcAft>
                          <a:spcPts val="0"/>
                        </a:spcAft>
                      </a:pPr>
                      <a:r>
                        <a:rPr lang="en-GB" sz="1200">
                          <a:solidFill>
                            <a:srgbClr val="043D4B"/>
                          </a:solidFill>
                          <a:effectLst/>
                          <a:latin typeface="Century Gothic" panose="020B0502020202020204" pitchFamily="34" charset="0"/>
                        </a:rPr>
                        <a:t>5</a:t>
                      </a:r>
                      <a:endParaRPr lang="en-US" sz="1200">
                        <a:solidFill>
                          <a:srgbClr val="043D4B"/>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3964" marR="53964" marT="36188" marB="361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r>
                        <a:rPr lang="en-GB" sz="1200">
                          <a:solidFill>
                            <a:srgbClr val="043D4B"/>
                          </a:solidFill>
                          <a:effectLst/>
                          <a:latin typeface="Century Gothic" panose="020B0502020202020204" pitchFamily="34" charset="0"/>
                        </a:rPr>
                        <a:t>AOB</a:t>
                      </a:r>
                      <a:endParaRPr lang="en-US" sz="1200">
                        <a:solidFill>
                          <a:srgbClr val="043D4B"/>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66" marR="6856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rtl="0" fontAlgn="base"/>
                      <a:r>
                        <a:rPr lang="en-GB" sz="1200" b="0" i="0">
                          <a:solidFill>
                            <a:srgbClr val="043D4B"/>
                          </a:solidFill>
                          <a:effectLst/>
                          <a:latin typeface="Century Gothic" panose="020B0502020202020204" pitchFamily="34" charset="0"/>
                        </a:rPr>
                        <a:t>5 mins</a:t>
                      </a:r>
                      <a:r>
                        <a:rPr lang="en-GB" sz="1200" b="0" i="0">
                          <a:solidFill>
                            <a:srgbClr val="000000"/>
                          </a:solidFill>
                          <a:effectLst/>
                          <a:latin typeface="Century Gothic" panose="020B0502020202020204" pitchFamily="34" charset="0"/>
                        </a:rPr>
                        <a:t>​</a:t>
                      </a:r>
                      <a:endParaRPr lang="en-GB" sz="1200" b="0" i="0">
                        <a:solidFill>
                          <a:srgbClr val="000000"/>
                        </a:solidFill>
                        <a:effectLs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5397367"/>
                  </a:ext>
                </a:extLst>
              </a:tr>
              <a:tr h="255219">
                <a:tc>
                  <a:txBody>
                    <a:bodyPr/>
                    <a:lstStyle/>
                    <a:p>
                      <a:pPr marL="0" marR="0">
                        <a:spcBef>
                          <a:spcPts val="0"/>
                        </a:spcBef>
                        <a:spcAft>
                          <a:spcPts val="0"/>
                        </a:spcAft>
                      </a:pPr>
                      <a:r>
                        <a:rPr lang="en-GB" sz="1200">
                          <a:solidFill>
                            <a:srgbClr val="043D4B"/>
                          </a:solidFill>
                          <a:effectLst/>
                          <a:latin typeface="Century Gothic" panose="020B0502020202020204" pitchFamily="34" charset="0"/>
                        </a:rPr>
                        <a:t>6</a:t>
                      </a:r>
                      <a:endParaRPr lang="en-US" sz="1200">
                        <a:solidFill>
                          <a:srgbClr val="043D4B"/>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3964" marR="53964" marT="36188" marB="361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r>
                        <a:rPr lang="en-GB" sz="1200">
                          <a:solidFill>
                            <a:srgbClr val="043D4B"/>
                          </a:solidFill>
                          <a:effectLst/>
                          <a:latin typeface="Century Gothic" panose="020B0502020202020204" pitchFamily="34" charset="0"/>
                        </a:rPr>
                        <a:t>Chair’s closing remarks and next steps / next meeting</a:t>
                      </a:r>
                      <a:endParaRPr lang="en-US" sz="1200">
                        <a:solidFill>
                          <a:srgbClr val="043D4B"/>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66" marR="6856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rtl="0" fontAlgn="base"/>
                      <a:r>
                        <a:rPr lang="en-GB" sz="1200" b="0" i="0">
                          <a:solidFill>
                            <a:srgbClr val="043D4B"/>
                          </a:solidFill>
                          <a:effectLst/>
                          <a:latin typeface="Century Gothic" panose="020B0502020202020204" pitchFamily="34" charset="0"/>
                        </a:rPr>
                        <a:t>5 mins</a:t>
                      </a:r>
                      <a:r>
                        <a:rPr lang="en-GB" sz="1200" b="0" i="0">
                          <a:solidFill>
                            <a:srgbClr val="000000"/>
                          </a:solidFill>
                          <a:effectLst/>
                          <a:latin typeface="Century Gothic" panose="020B0502020202020204" pitchFamily="34" charset="0"/>
                        </a:rPr>
                        <a:t>​</a:t>
                      </a:r>
                      <a:endParaRPr lang="en-GB" sz="1200" b="0" i="0">
                        <a:solidFill>
                          <a:srgbClr val="000000"/>
                        </a:solidFill>
                        <a:effectLs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44691108"/>
                  </a:ext>
                </a:extLst>
              </a:tr>
            </a:tbl>
          </a:graphicData>
        </a:graphic>
      </p:graphicFrame>
      <p:pic>
        <p:nvPicPr>
          <p:cNvPr id="21" name="Picture 20" descr="A picture containing text, sign&#10;&#10;Description automatically generated">
            <a:extLst>
              <a:ext uri="{FF2B5EF4-FFF2-40B4-BE49-F238E27FC236}">
                <a16:creationId xmlns:a16="http://schemas.microsoft.com/office/drawing/2014/main" id="{9CCBBE52-C742-4622-B3F9-614A30AF189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61142" y="199511"/>
            <a:ext cx="1722133" cy="519333"/>
          </a:xfrm>
          <a:prstGeom prst="rect">
            <a:avLst/>
          </a:prstGeom>
          <a:noFill/>
          <a:ln>
            <a:noFill/>
          </a:ln>
        </p:spPr>
      </p:pic>
      <p:sp>
        <p:nvSpPr>
          <p:cNvPr id="31" name="TextBox 30">
            <a:extLst>
              <a:ext uri="{FF2B5EF4-FFF2-40B4-BE49-F238E27FC236}">
                <a16:creationId xmlns:a16="http://schemas.microsoft.com/office/drawing/2014/main" id="{30B3AE40-8D60-4C18-9165-AF063DAEF61D}"/>
              </a:ext>
            </a:extLst>
          </p:cNvPr>
          <p:cNvSpPr txBox="1"/>
          <p:nvPr/>
        </p:nvSpPr>
        <p:spPr>
          <a:xfrm>
            <a:off x="191516" y="1198115"/>
            <a:ext cx="5800385" cy="593070"/>
          </a:xfrm>
          <a:prstGeom prst="roundRect">
            <a:avLst/>
          </a:prstGeom>
          <a:noFill/>
        </p:spPr>
        <p:txBody>
          <a:bodyPr wrap="square" lIns="91440" tIns="45720" rIns="91440" bIns="45720" anchor="t">
            <a:spAutoFit/>
          </a:bodyPr>
          <a:lstStyle/>
          <a:p>
            <a:pPr>
              <a:spcAft>
                <a:spcPts val="100"/>
              </a:spcAft>
            </a:pPr>
            <a:r>
              <a:rPr lang="en-US" sz="1400" b="1">
                <a:solidFill>
                  <a:srgbClr val="043D4B"/>
                </a:solidFill>
                <a:effectLst/>
                <a:latin typeface="Century Gothic" panose="020B0502020202020204" pitchFamily="34" charset="0"/>
                <a:ea typeface="Calibri" panose="020F0502020204030204" pitchFamily="34" charset="0"/>
                <a:cs typeface="Arial" panose="020B0604020202020204" pitchFamily="34" charset="0"/>
              </a:rPr>
              <a:t>Outer Dowsing Offshore Wind - CLG</a:t>
            </a:r>
          </a:p>
          <a:p>
            <a:pPr>
              <a:spcAft>
                <a:spcPts val="100"/>
              </a:spcAft>
            </a:pPr>
            <a:endParaRPr lang="en-US" sz="1400">
              <a:solidFill>
                <a:srgbClr val="043D4B"/>
              </a:solidFill>
              <a:latin typeface="Century Gothic" panose="020B0502020202020204" pitchFamily="34" charset="0"/>
              <a:ea typeface="Calibri" panose="020F050202020403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841C083D-FC36-4D92-A349-E306030CFB6F}"/>
              </a:ext>
            </a:extLst>
          </p:cNvPr>
          <p:cNvSpPr txBox="1"/>
          <p:nvPr/>
        </p:nvSpPr>
        <p:spPr>
          <a:xfrm>
            <a:off x="181130" y="423828"/>
            <a:ext cx="6594320" cy="715089"/>
          </a:xfrm>
          <a:prstGeom prst="roundRect">
            <a:avLst/>
          </a:prstGeom>
          <a:noFill/>
        </p:spPr>
        <p:txBody>
          <a:bodyPr wrap="square" rtlCol="0">
            <a:spAutoFit/>
          </a:bodyPr>
          <a:lstStyle/>
          <a:p>
            <a:r>
              <a:rPr lang="en-GB" sz="3600" b="1">
                <a:solidFill>
                  <a:srgbClr val="043D4B"/>
                </a:solidFill>
                <a:latin typeface="Century Gothic" panose="020B0502020202020204" pitchFamily="34" charset="0"/>
              </a:rPr>
              <a:t>Agenda</a:t>
            </a:r>
            <a:endParaRPr lang="en-US" sz="3600" b="1">
              <a:solidFill>
                <a:srgbClr val="043D4B"/>
              </a:solidFill>
              <a:latin typeface="Century Gothic" panose="020B0502020202020204" pitchFamily="34" charset="0"/>
            </a:endParaRPr>
          </a:p>
        </p:txBody>
      </p:sp>
      <p:pic>
        <p:nvPicPr>
          <p:cNvPr id="28" name="Picture 27">
            <a:extLst>
              <a:ext uri="{FF2B5EF4-FFF2-40B4-BE49-F238E27FC236}">
                <a16:creationId xmlns:a16="http://schemas.microsoft.com/office/drawing/2014/main" id="{722850FB-7333-4638-AF7E-1D625EBF2BB2}"/>
              </a:ext>
            </a:extLst>
          </p:cNvPr>
          <p:cNvPicPr>
            <a:picLocks noChangeAspect="1"/>
          </p:cNvPicPr>
          <p:nvPr/>
        </p:nvPicPr>
        <p:blipFill rotWithShape="1">
          <a:blip r:embed="rId5">
            <a:biLevel thresh="25000"/>
            <a:extLst>
              <a:ext uri="{BEBA8EAE-BF5A-486C-A8C5-ECC9F3942E4B}">
                <a14:imgProps xmlns:a14="http://schemas.microsoft.com/office/drawing/2010/main">
                  <a14:imgLayer r:embed="rId6">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a14:imgEffect>
                  </a14:imgLayer>
                </a14:imgProps>
              </a:ext>
            </a:extLst>
          </a:blip>
          <a:srcRect r="72129" b="44539"/>
          <a:stretch/>
        </p:blipFill>
        <p:spPr>
          <a:xfrm>
            <a:off x="10480607" y="8111933"/>
            <a:ext cx="958006" cy="1293294"/>
          </a:xfrm>
          <a:prstGeom prst="rect">
            <a:avLst/>
          </a:prstGeom>
          <a:noFill/>
        </p:spPr>
      </p:pic>
      <p:pic>
        <p:nvPicPr>
          <p:cNvPr id="58" name="Picture 57">
            <a:extLst>
              <a:ext uri="{FF2B5EF4-FFF2-40B4-BE49-F238E27FC236}">
                <a16:creationId xmlns:a16="http://schemas.microsoft.com/office/drawing/2014/main" id="{669AE722-F03E-423B-8D6F-13B8AF84B144}"/>
              </a:ext>
            </a:extLst>
          </p:cNvPr>
          <p:cNvPicPr>
            <a:picLocks noChangeAspect="1"/>
          </p:cNvPicPr>
          <p:nvPr/>
        </p:nvPicPr>
        <p:blipFill rotWithShape="1">
          <a:blip r:embed="rId5">
            <a:biLevel thresh="25000"/>
            <a:extLst>
              <a:ext uri="{BEBA8EAE-BF5A-486C-A8C5-ECC9F3942E4B}">
                <a14:imgProps xmlns:a14="http://schemas.microsoft.com/office/drawing/2010/main">
                  <a14:imgLayer r:embed="rId6">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a14:imgEffect>
                  </a14:imgLayer>
                </a14:imgProps>
              </a:ext>
            </a:extLst>
          </a:blip>
          <a:srcRect r="72129" b="44539"/>
          <a:stretch/>
        </p:blipFill>
        <p:spPr>
          <a:xfrm>
            <a:off x="10700229" y="7846110"/>
            <a:ext cx="958006" cy="1293294"/>
          </a:xfrm>
          <a:prstGeom prst="rect">
            <a:avLst/>
          </a:prstGeom>
          <a:noFill/>
        </p:spPr>
      </p:pic>
      <p:pic>
        <p:nvPicPr>
          <p:cNvPr id="60" name="Picture 59">
            <a:extLst>
              <a:ext uri="{FF2B5EF4-FFF2-40B4-BE49-F238E27FC236}">
                <a16:creationId xmlns:a16="http://schemas.microsoft.com/office/drawing/2014/main" id="{F1D7CD8B-B35E-43BE-ABD2-9D12A187CDFD}"/>
              </a:ext>
            </a:extLst>
          </p:cNvPr>
          <p:cNvPicPr>
            <a:picLocks noChangeAspect="1"/>
          </p:cNvPicPr>
          <p:nvPr/>
        </p:nvPicPr>
        <p:blipFill rotWithShape="1">
          <a:blip r:embed="rId5">
            <a:biLevel thresh="25000"/>
            <a:extLst>
              <a:ext uri="{BEBA8EAE-BF5A-486C-A8C5-ECC9F3942E4B}">
                <a14:imgProps xmlns:a14="http://schemas.microsoft.com/office/drawing/2010/main">
                  <a14:imgLayer r:embed="rId6">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a14:imgEffect>
                  </a14:imgLayer>
                </a14:imgProps>
              </a:ext>
            </a:extLst>
          </a:blip>
          <a:srcRect r="72129" b="44539"/>
          <a:stretch/>
        </p:blipFill>
        <p:spPr>
          <a:xfrm>
            <a:off x="11100683" y="8284228"/>
            <a:ext cx="958006" cy="1293294"/>
          </a:xfrm>
          <a:prstGeom prst="rect">
            <a:avLst/>
          </a:prstGeom>
          <a:noFill/>
        </p:spPr>
      </p:pic>
    </p:spTree>
    <p:extLst>
      <p:ext uri="{BB962C8B-B14F-4D97-AF65-F5344CB8AC3E}">
        <p14:creationId xmlns:p14="http://schemas.microsoft.com/office/powerpoint/2010/main" val="12704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pattern&#10;&#10;Description automatically generated with medium confidence">
            <a:extLst>
              <a:ext uri="{FF2B5EF4-FFF2-40B4-BE49-F238E27FC236}">
                <a16:creationId xmlns:a16="http://schemas.microsoft.com/office/drawing/2014/main" id="{BA0D1ECC-70D7-4BEA-859D-91D3A807EB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029"/>
            <a:ext cx="6841783" cy="6841783"/>
          </a:xfrm>
          <a:prstGeom prst="rect">
            <a:avLst/>
          </a:prstGeom>
        </p:spPr>
      </p:pic>
      <p:pic>
        <p:nvPicPr>
          <p:cNvPr id="21" name="Picture 20" descr="A picture containing text, sign&#10;&#10;Description automatically generated">
            <a:extLst>
              <a:ext uri="{FF2B5EF4-FFF2-40B4-BE49-F238E27FC236}">
                <a16:creationId xmlns:a16="http://schemas.microsoft.com/office/drawing/2014/main" id="{9CCBBE52-C742-4622-B3F9-614A30AF189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07257" y="199513"/>
            <a:ext cx="1676018" cy="522484"/>
          </a:xfrm>
          <a:prstGeom prst="rect">
            <a:avLst/>
          </a:prstGeom>
          <a:noFill/>
          <a:ln>
            <a:noFill/>
          </a:ln>
        </p:spPr>
      </p:pic>
      <p:sp>
        <p:nvSpPr>
          <p:cNvPr id="50" name="TextBox 49">
            <a:extLst>
              <a:ext uri="{FF2B5EF4-FFF2-40B4-BE49-F238E27FC236}">
                <a16:creationId xmlns:a16="http://schemas.microsoft.com/office/drawing/2014/main" id="{841C083D-FC36-4D92-A349-E306030CFB6F}"/>
              </a:ext>
            </a:extLst>
          </p:cNvPr>
          <p:cNvSpPr txBox="1"/>
          <p:nvPr/>
        </p:nvSpPr>
        <p:spPr>
          <a:xfrm>
            <a:off x="375269" y="412052"/>
            <a:ext cx="9093583" cy="2349579"/>
          </a:xfrm>
          <a:prstGeom prst="roundRect">
            <a:avLst/>
          </a:prstGeom>
          <a:noFill/>
        </p:spPr>
        <p:txBody>
          <a:bodyPr wrap="square" lIns="91440" tIns="45720" rIns="91440" bIns="45720" rtlCol="0" anchor="t">
            <a:spAutoFit/>
          </a:bodyPr>
          <a:lstStyle/>
          <a:p>
            <a:r>
              <a:rPr lang="en-GB" sz="4400" b="1">
                <a:solidFill>
                  <a:srgbClr val="043D4B"/>
                </a:solidFill>
                <a:latin typeface="Century Gothic"/>
              </a:rPr>
              <a:t>A quick reminder of what we hope to achieve with these Community Liaison Groups…</a:t>
            </a:r>
            <a:endParaRPr lang="en-US" sz="4400" b="1">
              <a:solidFill>
                <a:srgbClr val="043D4B"/>
              </a:solidFill>
              <a:latin typeface="Century Gothic"/>
            </a:endParaRPr>
          </a:p>
        </p:txBody>
      </p:sp>
      <p:sp>
        <p:nvSpPr>
          <p:cNvPr id="52" name="TextBox 51">
            <a:extLst>
              <a:ext uri="{FF2B5EF4-FFF2-40B4-BE49-F238E27FC236}">
                <a16:creationId xmlns:a16="http://schemas.microsoft.com/office/drawing/2014/main" id="{2F81EC36-1721-4D1F-8C88-95C7E6DBC5E3}"/>
              </a:ext>
            </a:extLst>
          </p:cNvPr>
          <p:cNvSpPr txBox="1"/>
          <p:nvPr/>
        </p:nvSpPr>
        <p:spPr>
          <a:xfrm>
            <a:off x="7664115" y="3486920"/>
            <a:ext cx="3835544" cy="1612002"/>
          </a:xfrm>
          <a:prstGeom prst="roundRect">
            <a:avLst/>
          </a:prstGeom>
          <a:solidFill>
            <a:srgbClr val="6E687E"/>
          </a:solidFill>
          <a:ln>
            <a:noFill/>
          </a:ln>
        </p:spPr>
        <p:txBody>
          <a:bodyPr wrap="square">
            <a:spAutoFit/>
          </a:bodyPr>
          <a:lstStyle/>
          <a:p>
            <a:pPr>
              <a:lnSpc>
                <a:spcPct val="107000"/>
              </a:lnSpc>
              <a:spcAft>
                <a:spcPts val="800"/>
              </a:spcAft>
            </a:pPr>
            <a:r>
              <a:rPr lang="en-US" sz="1400">
                <a:solidFill>
                  <a:schemeClr val="bg1"/>
                </a:solidFill>
                <a:latin typeface="Century Gothic" panose="020B0502020202020204" pitchFamily="34" charset="0"/>
                <a:ea typeface="Calibri" panose="020F0502020204030204" pitchFamily="34" charset="0"/>
                <a:cs typeface="Arial" panose="020B0604020202020204" pitchFamily="34" charset="0"/>
              </a:rPr>
              <a:t>To facilitate focused discussions and ensure attendees can make the most out of the CLG’s – it is intended for these groups to be focused on concerns/ issues / thoughts relative to their specific </a:t>
            </a:r>
            <a:r>
              <a:rPr lang="en-US" sz="1400" b="1" u="sng">
                <a:solidFill>
                  <a:schemeClr val="bg1"/>
                </a:solidFill>
                <a:latin typeface="Century Gothic" panose="020B0502020202020204" pitchFamily="34" charset="0"/>
                <a:ea typeface="Calibri" panose="020F0502020204030204" pitchFamily="34" charset="0"/>
                <a:cs typeface="Arial" panose="020B0604020202020204" pitchFamily="34" charset="0"/>
              </a:rPr>
              <a:t>local area.</a:t>
            </a:r>
          </a:p>
        </p:txBody>
      </p:sp>
      <p:sp>
        <p:nvSpPr>
          <p:cNvPr id="49" name="TextBox 48">
            <a:extLst>
              <a:ext uri="{FF2B5EF4-FFF2-40B4-BE49-F238E27FC236}">
                <a16:creationId xmlns:a16="http://schemas.microsoft.com/office/drawing/2014/main" id="{62ECDB2B-5ED2-4CA6-B230-3F81691663CE}"/>
              </a:ext>
            </a:extLst>
          </p:cNvPr>
          <p:cNvSpPr txBox="1"/>
          <p:nvPr/>
        </p:nvSpPr>
        <p:spPr>
          <a:xfrm>
            <a:off x="346898" y="3107654"/>
            <a:ext cx="6668398" cy="3199671"/>
          </a:xfrm>
          <a:prstGeom prst="roundRect">
            <a:avLst/>
          </a:prstGeom>
          <a:solidFill>
            <a:schemeClr val="bg1">
              <a:alpha val="30000"/>
            </a:schemeClr>
          </a:solidFill>
          <a:ln>
            <a:solidFill>
              <a:schemeClr val="bg1"/>
            </a:solidFill>
          </a:ln>
        </p:spPr>
        <p:txBody>
          <a:bodyPr wrap="square" lIns="91440" tIns="45720" rIns="91440" bIns="45720" anchor="t">
            <a:spAutoFit/>
          </a:bodyPr>
          <a:lstStyle>
            <a:defPPr>
              <a:defRPr lang="en-US"/>
            </a:defPPr>
            <a:lvl1pPr>
              <a:lnSpc>
                <a:spcPct val="107000"/>
              </a:lnSpc>
              <a:spcAft>
                <a:spcPts val="800"/>
              </a:spcAft>
              <a:defRPr sz="900" b="1">
                <a:solidFill>
                  <a:srgbClr val="043D4B"/>
                </a:solidFill>
                <a:effectLst/>
                <a:latin typeface="Calibri" panose="020F0502020204030204" pitchFamily="34" charset="0"/>
                <a:ea typeface="Calibri" panose="020F0502020204030204" pitchFamily="34" charset="0"/>
                <a:cs typeface="Calibri" panose="020F0502020204030204" pitchFamily="34" charset="0"/>
              </a:defRPr>
            </a:lvl1pPr>
          </a:lstStyle>
          <a:p>
            <a:r>
              <a:rPr lang="en-GB" sz="1400">
                <a:latin typeface="Century Gothic"/>
                <a:cs typeface="Calibri"/>
              </a:rPr>
              <a:t>Our Aims …</a:t>
            </a:r>
          </a:p>
          <a:p>
            <a:pPr marL="171450" indent="-171450">
              <a:buFont typeface="Arial" panose="020B0604020202020204" pitchFamily="34" charset="0"/>
              <a:buChar char="•"/>
            </a:pPr>
            <a:r>
              <a:rPr lang="en-US" sz="1400" b="0">
                <a:latin typeface="Century Gothic"/>
                <a:cs typeface="Calibri"/>
              </a:rPr>
              <a:t>To </a:t>
            </a:r>
            <a:r>
              <a:rPr lang="en-US" sz="1400">
                <a:latin typeface="Century Gothic"/>
                <a:cs typeface="Calibri"/>
              </a:rPr>
              <a:t>involve key local stakeholders </a:t>
            </a:r>
            <a:r>
              <a:rPr lang="en-US" sz="1400" b="0">
                <a:latin typeface="Century Gothic"/>
                <a:cs typeface="Calibri"/>
              </a:rPr>
              <a:t>in the design and development of the Outer Dowsing Offshore Wind project (landfall, onshore cable route and substation) through presentations, discussions and planned workshop activities.</a:t>
            </a:r>
          </a:p>
          <a:p>
            <a:pPr marL="171450" indent="-171450">
              <a:buFont typeface="Arial" panose="020B0604020202020204" pitchFamily="34" charset="0"/>
              <a:buChar char="•"/>
            </a:pPr>
            <a:r>
              <a:rPr lang="en-US" sz="1400" b="0">
                <a:latin typeface="Century Gothic"/>
                <a:cs typeface="Calibri"/>
              </a:rPr>
              <a:t>To act as a </a:t>
            </a:r>
            <a:r>
              <a:rPr lang="en-US" sz="1400">
                <a:latin typeface="Century Gothic"/>
                <a:cs typeface="Calibri"/>
              </a:rPr>
              <a:t>two-way communication channel </a:t>
            </a:r>
            <a:r>
              <a:rPr lang="en-US" sz="1400" b="0">
                <a:latin typeface="Century Gothic"/>
                <a:cs typeface="Calibri"/>
              </a:rPr>
              <a:t>between local communities and the project team.</a:t>
            </a:r>
          </a:p>
          <a:p>
            <a:pPr marL="171450" indent="-171450">
              <a:buFont typeface="Arial" panose="020B0604020202020204" pitchFamily="34" charset="0"/>
              <a:buChar char="•"/>
            </a:pPr>
            <a:r>
              <a:rPr lang="en-US" sz="1400" b="0">
                <a:latin typeface="Century Gothic"/>
                <a:cs typeface="Calibri"/>
              </a:rPr>
              <a:t>To help </a:t>
            </a:r>
            <a:r>
              <a:rPr lang="en-US" sz="1400">
                <a:latin typeface="Century Gothic"/>
                <a:cs typeface="Calibri"/>
              </a:rPr>
              <a:t>foster local involvement and ownership</a:t>
            </a:r>
            <a:r>
              <a:rPr lang="en-US" sz="1400" b="0">
                <a:latin typeface="Century Gothic"/>
                <a:cs typeface="Calibri"/>
              </a:rPr>
              <a:t> of the project.</a:t>
            </a:r>
          </a:p>
          <a:p>
            <a:pPr marL="171450" indent="-171450">
              <a:buFont typeface="Arial" panose="020B0604020202020204" pitchFamily="34" charset="0"/>
              <a:buChar char="•"/>
            </a:pPr>
            <a:endParaRPr lang="en-US" sz="1400" b="0">
              <a:latin typeface="Century Gothic"/>
              <a:cs typeface="Calibri"/>
            </a:endParaRPr>
          </a:p>
          <a:p>
            <a:pPr marL="171450" indent="-171450">
              <a:buFont typeface="Arial" panose="020B0604020202020204" pitchFamily="34" charset="0"/>
              <a:buChar char="•"/>
            </a:pPr>
            <a:endParaRPr lang="en-GB" sz="1400">
              <a:latin typeface="Century Gothic"/>
              <a:cs typeface="Calibri"/>
            </a:endParaRPr>
          </a:p>
        </p:txBody>
      </p:sp>
    </p:spTree>
    <p:extLst>
      <p:ext uri="{BB962C8B-B14F-4D97-AF65-F5344CB8AC3E}">
        <p14:creationId xmlns:p14="http://schemas.microsoft.com/office/powerpoint/2010/main" val="2831325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text, sign&#10;&#10;Description automatically generated">
            <a:extLst>
              <a:ext uri="{FF2B5EF4-FFF2-40B4-BE49-F238E27FC236}">
                <a16:creationId xmlns:a16="http://schemas.microsoft.com/office/drawing/2014/main" id="{9CCBBE52-C742-4622-B3F9-614A30AF189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61142" y="199511"/>
            <a:ext cx="1722133" cy="519333"/>
          </a:xfrm>
          <a:prstGeom prst="rect">
            <a:avLst/>
          </a:prstGeom>
          <a:noFill/>
          <a:ln>
            <a:noFill/>
          </a:ln>
        </p:spPr>
      </p:pic>
      <p:sp>
        <p:nvSpPr>
          <p:cNvPr id="31" name="TextBox 30">
            <a:extLst>
              <a:ext uri="{FF2B5EF4-FFF2-40B4-BE49-F238E27FC236}">
                <a16:creationId xmlns:a16="http://schemas.microsoft.com/office/drawing/2014/main" id="{30B3AE40-8D60-4C18-9165-AF063DAEF61D}"/>
              </a:ext>
            </a:extLst>
          </p:cNvPr>
          <p:cNvSpPr txBox="1"/>
          <p:nvPr/>
        </p:nvSpPr>
        <p:spPr>
          <a:xfrm>
            <a:off x="73277" y="1182984"/>
            <a:ext cx="5806847" cy="1589088"/>
          </a:xfrm>
          <a:prstGeom prst="roundRect">
            <a:avLst/>
          </a:prstGeom>
          <a:noFill/>
        </p:spPr>
        <p:txBody>
          <a:bodyPr wrap="square" lIns="91440" tIns="45720" rIns="91440" bIns="45720" anchor="t">
            <a:spAutoFit/>
          </a:bodyPr>
          <a:lstStyle/>
          <a:p>
            <a:pPr>
              <a:spcAft>
                <a:spcPts val="100"/>
              </a:spcAft>
            </a:pPr>
            <a:r>
              <a:rPr lang="en-US" sz="1400" b="1">
                <a:solidFill>
                  <a:srgbClr val="043D4B"/>
                </a:solidFill>
                <a:effectLst/>
                <a:latin typeface="Century Gothic" panose="020B0502020202020204" pitchFamily="34" charset="0"/>
                <a:ea typeface="Calibri" panose="020F0502020204030204" pitchFamily="34" charset="0"/>
                <a:cs typeface="Arial" panose="020B0604020202020204" pitchFamily="34" charset="0"/>
              </a:rPr>
              <a:t>Outer Dowsing Offshore Wind</a:t>
            </a:r>
          </a:p>
          <a:p>
            <a:pPr>
              <a:spcAft>
                <a:spcPts val="100"/>
              </a:spcAft>
            </a:pPr>
            <a:endParaRPr lang="en-US" sz="1400">
              <a:solidFill>
                <a:srgbClr val="043D4B"/>
              </a:solidFill>
              <a:latin typeface="Century Gothic" panose="020B0502020202020204" pitchFamily="34" charset="0"/>
              <a:ea typeface="Calibri" panose="020F0502020204030204" pitchFamily="34" charset="0"/>
              <a:cs typeface="Arial" panose="020B0604020202020204" pitchFamily="34" charset="0"/>
            </a:endParaRPr>
          </a:p>
          <a:p>
            <a:pPr>
              <a:spcAft>
                <a:spcPts val="100"/>
              </a:spcAft>
            </a:pPr>
            <a:r>
              <a:rPr lang="en-US" sz="1400" b="1">
                <a:solidFill>
                  <a:srgbClr val="043D4B"/>
                </a:solidFill>
                <a:effectLst/>
                <a:latin typeface="Century Gothic"/>
                <a:ea typeface="Calibri" panose="020F0502020204030204" pitchFamily="34" charset="0"/>
                <a:cs typeface="Arial"/>
              </a:rPr>
              <a:t>Welcome to</a:t>
            </a:r>
            <a:r>
              <a:rPr lang="en-GB" sz="1400" b="1">
                <a:solidFill>
                  <a:srgbClr val="043D4B"/>
                </a:solidFill>
                <a:effectLst/>
                <a:latin typeface="Century Gothic"/>
                <a:ea typeface="Calibri" panose="020F0502020204030204" pitchFamily="34" charset="0"/>
                <a:cs typeface="Arial"/>
              </a:rPr>
              <a:t> our second phase of Community Liaison Groups. </a:t>
            </a:r>
            <a:r>
              <a:rPr lang="en-GB" sz="1400" b="1">
                <a:solidFill>
                  <a:srgbClr val="043D4B"/>
                </a:solidFill>
                <a:latin typeface="Century Gothic"/>
                <a:ea typeface="Calibri" panose="020F0502020204030204" pitchFamily="34" charset="0"/>
                <a:cs typeface="Arial"/>
              </a:rPr>
              <a:t>Thank you very much for joining us this evening.</a:t>
            </a:r>
            <a:endParaRPr lang="en-GB" sz="1400" b="1">
              <a:solidFill>
                <a:srgbClr val="59A1AD"/>
              </a:solidFill>
              <a:latin typeface="Century Gothic"/>
              <a:ea typeface="Calibri" panose="020F0502020204030204" pitchFamily="34" charset="0"/>
              <a:cs typeface="Arial"/>
            </a:endParaRPr>
          </a:p>
          <a:p>
            <a:pPr>
              <a:spcAft>
                <a:spcPts val="100"/>
              </a:spcAft>
            </a:pPr>
            <a:endParaRPr lang="en-US" sz="1400">
              <a:solidFill>
                <a:srgbClr val="043D4B"/>
              </a:solidFill>
              <a:latin typeface="Century Gothic"/>
              <a:ea typeface="Calibri" panose="020F0502020204030204" pitchFamily="34" charset="0"/>
              <a:cs typeface="Arial"/>
            </a:endParaRPr>
          </a:p>
          <a:p>
            <a:pPr>
              <a:spcAft>
                <a:spcPts val="100"/>
              </a:spcAft>
            </a:pPr>
            <a:r>
              <a:rPr lang="en-US" sz="1400">
                <a:solidFill>
                  <a:srgbClr val="043D4B"/>
                </a:solidFill>
                <a:latin typeface="Century Gothic"/>
                <a:ea typeface="Calibri" panose="020F0502020204030204" pitchFamily="34" charset="0"/>
                <a:cs typeface="Arial"/>
              </a:rPr>
              <a:t>A little reminder of who we are…</a:t>
            </a:r>
          </a:p>
        </p:txBody>
      </p:sp>
      <p:sp>
        <p:nvSpPr>
          <p:cNvPr id="50" name="TextBox 49">
            <a:extLst>
              <a:ext uri="{FF2B5EF4-FFF2-40B4-BE49-F238E27FC236}">
                <a16:creationId xmlns:a16="http://schemas.microsoft.com/office/drawing/2014/main" id="{841C083D-FC36-4D92-A349-E306030CFB6F}"/>
              </a:ext>
            </a:extLst>
          </p:cNvPr>
          <p:cNvSpPr txBox="1"/>
          <p:nvPr/>
        </p:nvSpPr>
        <p:spPr>
          <a:xfrm>
            <a:off x="181130" y="423828"/>
            <a:ext cx="6594320" cy="715089"/>
          </a:xfrm>
          <a:prstGeom prst="roundRect">
            <a:avLst/>
          </a:prstGeom>
          <a:noFill/>
        </p:spPr>
        <p:txBody>
          <a:bodyPr wrap="square" rtlCol="0">
            <a:spAutoFit/>
          </a:bodyPr>
          <a:lstStyle/>
          <a:p>
            <a:r>
              <a:rPr lang="en-GB" sz="3600" b="1">
                <a:solidFill>
                  <a:srgbClr val="043D4B"/>
                </a:solidFill>
                <a:latin typeface="Century Gothic" panose="020B0502020202020204" pitchFamily="34" charset="0"/>
              </a:rPr>
              <a:t>Welcome</a:t>
            </a:r>
            <a:endParaRPr lang="en-US" sz="3600" b="1">
              <a:solidFill>
                <a:srgbClr val="043D4B"/>
              </a:solidFill>
              <a:latin typeface="Century Gothic" panose="020B0502020202020204" pitchFamily="34" charset="0"/>
            </a:endParaRPr>
          </a:p>
        </p:txBody>
      </p:sp>
      <p:pic>
        <p:nvPicPr>
          <p:cNvPr id="28" name="Picture 27">
            <a:extLst>
              <a:ext uri="{FF2B5EF4-FFF2-40B4-BE49-F238E27FC236}">
                <a16:creationId xmlns:a16="http://schemas.microsoft.com/office/drawing/2014/main" id="{722850FB-7333-4638-AF7E-1D625EBF2BB2}"/>
              </a:ext>
            </a:extLst>
          </p:cNvPr>
          <p:cNvPicPr>
            <a:picLocks noChangeAspect="1"/>
          </p:cNvPicPr>
          <p:nvPr/>
        </p:nvPicPr>
        <p:blipFill rotWithShape="1">
          <a:blip r:embed="rId4">
            <a:biLevel thresh="25000"/>
            <a:extLst>
              <a:ext uri="{BEBA8EAE-BF5A-486C-A8C5-ECC9F3942E4B}">
                <a14:imgProps xmlns:a14="http://schemas.microsoft.com/office/drawing/2010/main">
                  <a14:imgLayer r:embed="rId5">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a14:imgEffect>
                  </a14:imgLayer>
                </a14:imgProps>
              </a:ext>
            </a:extLst>
          </a:blip>
          <a:srcRect r="72129" b="44539"/>
          <a:stretch/>
        </p:blipFill>
        <p:spPr>
          <a:xfrm>
            <a:off x="10480607" y="8111933"/>
            <a:ext cx="958006" cy="1293294"/>
          </a:xfrm>
          <a:prstGeom prst="rect">
            <a:avLst/>
          </a:prstGeom>
          <a:noFill/>
        </p:spPr>
      </p:pic>
      <p:sp>
        <p:nvSpPr>
          <p:cNvPr id="38" name="TextBox 37">
            <a:extLst>
              <a:ext uri="{FF2B5EF4-FFF2-40B4-BE49-F238E27FC236}">
                <a16:creationId xmlns:a16="http://schemas.microsoft.com/office/drawing/2014/main" id="{539C32FE-E7BE-46FA-9E26-C6E9C9EF9BFA}"/>
              </a:ext>
            </a:extLst>
          </p:cNvPr>
          <p:cNvSpPr txBox="1"/>
          <p:nvPr/>
        </p:nvSpPr>
        <p:spPr>
          <a:xfrm>
            <a:off x="46121" y="2738629"/>
            <a:ext cx="5806847" cy="2247424"/>
          </a:xfrm>
          <a:prstGeom prst="roundRect">
            <a:avLst/>
          </a:prstGeom>
          <a:noFill/>
        </p:spPr>
        <p:txBody>
          <a:bodyPr wrap="square">
            <a:spAutoFit/>
          </a:bodyPr>
          <a:lstStyle/>
          <a:p>
            <a:r>
              <a:rPr lang="en-GB" sz="1400">
                <a:solidFill>
                  <a:srgbClr val="043D4B"/>
                </a:solidFill>
                <a:effectLst/>
                <a:latin typeface="Century Gothic" panose="020B0502020202020204" pitchFamily="34" charset="0"/>
                <a:ea typeface="Calibri" panose="020F0502020204030204" pitchFamily="34" charset="0"/>
              </a:rPr>
              <a:t>The Project is a proposed offshore </a:t>
            </a:r>
            <a:r>
              <a:rPr lang="en-GB" sz="1400">
                <a:solidFill>
                  <a:srgbClr val="043D4B"/>
                </a:solidFill>
                <a:latin typeface="Century Gothic" panose="020B0502020202020204" pitchFamily="34" charset="0"/>
              </a:rPr>
              <a:t>windfarm located </a:t>
            </a:r>
            <a:r>
              <a:rPr lang="en-GB" sz="1400" b="1">
                <a:solidFill>
                  <a:srgbClr val="59A1AD"/>
                </a:solidFill>
                <a:effectLst/>
                <a:latin typeface="Century Gothic" panose="020B0502020202020204" pitchFamily="34" charset="0"/>
                <a:ea typeface="Calibri" panose="020F0502020204030204" pitchFamily="34" charset="0"/>
              </a:rPr>
              <a:t>approximately 54 kilometres  off the coast of Lincolnshire, England.  </a:t>
            </a:r>
          </a:p>
          <a:p>
            <a:endParaRPr lang="en-GB" sz="1400" b="1">
              <a:solidFill>
                <a:srgbClr val="59A1AD"/>
              </a:solidFill>
              <a:latin typeface="Century Gothic" panose="020B0502020202020204" pitchFamily="34" charset="0"/>
              <a:ea typeface="Calibri" panose="020F0502020204030204" pitchFamily="34" charset="0"/>
            </a:endParaRPr>
          </a:p>
          <a:p>
            <a:r>
              <a:rPr lang="en-GB" sz="1400">
                <a:solidFill>
                  <a:srgbClr val="043D4B"/>
                </a:solidFill>
                <a:effectLst/>
                <a:latin typeface="Century Gothic" panose="020B0502020202020204" pitchFamily="34" charset="0"/>
                <a:ea typeface="Calibri" panose="020F0502020204030204" pitchFamily="34" charset="0"/>
              </a:rPr>
              <a:t>The project comprises of a </a:t>
            </a:r>
            <a:r>
              <a:rPr lang="en-GB" sz="1400" b="1">
                <a:solidFill>
                  <a:srgbClr val="59A1AD"/>
                </a:solidFill>
                <a:effectLst/>
                <a:latin typeface="Century Gothic" panose="020B0502020202020204" pitchFamily="34" charset="0"/>
                <a:ea typeface="Calibri" panose="020F0502020204030204" pitchFamily="34" charset="0"/>
              </a:rPr>
              <a:t>1.5 GW </a:t>
            </a:r>
            <a:r>
              <a:rPr lang="en-GB" sz="1400">
                <a:solidFill>
                  <a:srgbClr val="043D4B"/>
                </a:solidFill>
                <a:effectLst/>
                <a:latin typeface="Century Gothic" panose="020B0502020202020204" pitchFamily="34" charset="0"/>
                <a:ea typeface="Calibri" panose="020F0502020204030204" pitchFamily="34" charset="0"/>
              </a:rPr>
              <a:t>offshore generating station, and offshore and onshore transmission infrastructure. Outer Dowsing Offshore Wind is being developed by </a:t>
            </a:r>
            <a:r>
              <a:rPr lang="en-GB" sz="1400" b="1">
                <a:solidFill>
                  <a:srgbClr val="043D4B"/>
                </a:solidFill>
                <a:effectLst/>
                <a:latin typeface="Century Gothic" panose="020B0502020202020204" pitchFamily="34" charset="0"/>
                <a:ea typeface="Calibri" panose="020F0502020204030204" pitchFamily="34" charset="0"/>
              </a:rPr>
              <a:t>Corio Generation </a:t>
            </a:r>
            <a:r>
              <a:rPr lang="en-GB" sz="1400">
                <a:solidFill>
                  <a:srgbClr val="043D4B"/>
                </a:solidFill>
                <a:effectLst/>
                <a:latin typeface="Century Gothic" panose="020B0502020202020204" pitchFamily="34" charset="0"/>
                <a:ea typeface="Calibri" panose="020F0502020204030204" pitchFamily="34" charset="0"/>
              </a:rPr>
              <a:t>(a wholly-owned Green Investment Group portfolio company) and </a:t>
            </a:r>
            <a:r>
              <a:rPr lang="en-GB" sz="1400" b="1">
                <a:solidFill>
                  <a:srgbClr val="043D4B"/>
                </a:solidFill>
                <a:effectLst/>
                <a:latin typeface="Century Gothic" panose="020B0502020202020204" pitchFamily="34" charset="0"/>
                <a:ea typeface="Calibri" panose="020F0502020204030204" pitchFamily="34" charset="0"/>
              </a:rPr>
              <a:t>TotalEnergies. </a:t>
            </a:r>
          </a:p>
        </p:txBody>
      </p:sp>
      <p:pic>
        <p:nvPicPr>
          <p:cNvPr id="1026" name="Picture 2" descr="Image result for totalenergies logo">
            <a:extLst>
              <a:ext uri="{FF2B5EF4-FFF2-40B4-BE49-F238E27FC236}">
                <a16:creationId xmlns:a16="http://schemas.microsoft.com/office/drawing/2014/main" id="{3BD17E94-749F-4E22-8C68-1B0105CD70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462" y="5669551"/>
            <a:ext cx="813236" cy="5905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rio Generation">
            <a:extLst>
              <a:ext uri="{FF2B5EF4-FFF2-40B4-BE49-F238E27FC236}">
                <a16:creationId xmlns:a16="http://schemas.microsoft.com/office/drawing/2014/main" id="{25ADF993-661D-40A1-86B9-6E781917799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81656" y="5495496"/>
            <a:ext cx="1667889" cy="938676"/>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669AE722-F03E-423B-8D6F-13B8AF84B144}"/>
              </a:ext>
            </a:extLst>
          </p:cNvPr>
          <p:cNvPicPr>
            <a:picLocks noChangeAspect="1"/>
          </p:cNvPicPr>
          <p:nvPr/>
        </p:nvPicPr>
        <p:blipFill rotWithShape="1">
          <a:blip r:embed="rId4">
            <a:biLevel thresh="25000"/>
            <a:extLst>
              <a:ext uri="{BEBA8EAE-BF5A-486C-A8C5-ECC9F3942E4B}">
                <a14:imgProps xmlns:a14="http://schemas.microsoft.com/office/drawing/2010/main">
                  <a14:imgLayer r:embed="rId5">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a14:imgEffect>
                  </a14:imgLayer>
                </a14:imgProps>
              </a:ext>
            </a:extLst>
          </a:blip>
          <a:srcRect r="72129" b="44539"/>
          <a:stretch/>
        </p:blipFill>
        <p:spPr>
          <a:xfrm>
            <a:off x="10700229" y="7846110"/>
            <a:ext cx="958006" cy="1293294"/>
          </a:xfrm>
          <a:prstGeom prst="rect">
            <a:avLst/>
          </a:prstGeom>
          <a:noFill/>
        </p:spPr>
      </p:pic>
      <p:pic>
        <p:nvPicPr>
          <p:cNvPr id="12" name="Picture 11">
            <a:extLst>
              <a:ext uri="{FF2B5EF4-FFF2-40B4-BE49-F238E27FC236}">
                <a16:creationId xmlns:a16="http://schemas.microsoft.com/office/drawing/2014/main" id="{F43BDA5D-F11F-4640-9FEB-0206851AE369}"/>
              </a:ext>
            </a:extLst>
          </p:cNvPr>
          <p:cNvPicPr>
            <a:picLocks noChangeAspect="1"/>
          </p:cNvPicPr>
          <p:nvPr/>
        </p:nvPicPr>
        <p:blipFill rotWithShape="1">
          <a:blip r:embed="rId8"/>
          <a:srcRect l="42693" t="118" r="12156" b="1"/>
          <a:stretch/>
        </p:blipFill>
        <p:spPr>
          <a:xfrm>
            <a:off x="6096000" y="8126"/>
            <a:ext cx="6102438" cy="6849874"/>
          </a:xfrm>
          <a:prstGeom prst="rect">
            <a:avLst/>
          </a:prstGeom>
        </p:spPr>
      </p:pic>
    </p:spTree>
    <p:extLst>
      <p:ext uri="{BB962C8B-B14F-4D97-AF65-F5344CB8AC3E}">
        <p14:creationId xmlns:p14="http://schemas.microsoft.com/office/powerpoint/2010/main" val="11049982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A4B9C0-EAEB-436C-A5DC-E0F0E21389CC}"/>
              </a:ext>
            </a:extLst>
          </p:cNvPr>
          <p:cNvPicPr>
            <a:picLocks noChangeAspect="1"/>
          </p:cNvPicPr>
          <p:nvPr/>
        </p:nvPicPr>
        <p:blipFill rotWithShape="1">
          <a:blip r:embed="rId3">
            <a:extLst>
              <a:ext uri="{28A0092B-C50C-407E-A947-70E740481C1C}">
                <a14:useLocalDpi xmlns:a14="http://schemas.microsoft.com/office/drawing/2010/main" val="0"/>
              </a:ext>
            </a:extLst>
          </a:blip>
          <a:srcRect l="2970" r="9854"/>
          <a:stretch/>
        </p:blipFill>
        <p:spPr>
          <a:xfrm>
            <a:off x="9142" y="12357"/>
            <a:ext cx="6628669" cy="6841389"/>
          </a:xfrm>
          <a:prstGeom prst="rect">
            <a:avLst/>
          </a:prstGeom>
        </p:spPr>
      </p:pic>
      <p:sp>
        <p:nvSpPr>
          <p:cNvPr id="10" name="TextBox 9">
            <a:extLst>
              <a:ext uri="{FF2B5EF4-FFF2-40B4-BE49-F238E27FC236}">
                <a16:creationId xmlns:a16="http://schemas.microsoft.com/office/drawing/2014/main" id="{F7ACC4C0-60AC-41B5-9F1C-9E72E5384FFD}"/>
              </a:ext>
            </a:extLst>
          </p:cNvPr>
          <p:cNvSpPr txBox="1"/>
          <p:nvPr/>
        </p:nvSpPr>
        <p:spPr>
          <a:xfrm>
            <a:off x="3753179" y="592317"/>
            <a:ext cx="953609" cy="740628"/>
          </a:xfrm>
          <a:prstGeom prst="roundRect">
            <a:avLst/>
          </a:prstGeom>
          <a:solidFill>
            <a:schemeClr val="bg1">
              <a:alpha val="30000"/>
            </a:schemeClr>
          </a:solidFill>
          <a:ln>
            <a:solidFill>
              <a:schemeClr val="bg1"/>
            </a:solidFill>
          </a:ln>
        </p:spPr>
        <p:txBody>
          <a:bodyPr wrap="square" lIns="91440" tIns="45720" rIns="91440" bIns="45720" anchor="t">
            <a:spAutoFit/>
          </a:bodyPr>
          <a:lstStyle>
            <a:defPPr>
              <a:defRPr lang="en-US"/>
            </a:defPPr>
            <a:lvl1pPr>
              <a:lnSpc>
                <a:spcPct val="107000"/>
              </a:lnSpc>
              <a:spcAft>
                <a:spcPts val="800"/>
              </a:spcAft>
              <a:defRPr sz="1000" b="1">
                <a:solidFill>
                  <a:srgbClr val="043D4B"/>
                </a:solidFill>
                <a:effectLst/>
                <a:latin typeface="Calibri" panose="020F0502020204030204" pitchFamily="34" charset="0"/>
                <a:ea typeface="Calibri" panose="020F0502020204030204" pitchFamily="34" charset="0"/>
                <a:cs typeface="Calibri" panose="020F0502020204030204" pitchFamily="34" charset="0"/>
              </a:defRPr>
            </a:lvl1pPr>
          </a:lstStyle>
          <a:p>
            <a:r>
              <a:rPr lang="en-GB" sz="1200">
                <a:latin typeface="Century Gothic" panose="020B0502020202020204" pitchFamily="34" charset="0"/>
                <a:cs typeface="Calibri"/>
              </a:rPr>
              <a:t>Inter-Array Cables</a:t>
            </a:r>
            <a:endParaRPr lang="en-GB" sz="1200">
              <a:latin typeface="Century Gothic" panose="020B0502020202020204" pitchFamily="34" charset="0"/>
            </a:endParaRPr>
          </a:p>
        </p:txBody>
      </p:sp>
      <p:pic>
        <p:nvPicPr>
          <p:cNvPr id="21" name="Picture 20" descr="A picture containing text, sign&#10;&#10;Description automatically generated">
            <a:extLst>
              <a:ext uri="{FF2B5EF4-FFF2-40B4-BE49-F238E27FC236}">
                <a16:creationId xmlns:a16="http://schemas.microsoft.com/office/drawing/2014/main" id="{9CCBBE52-C742-4622-B3F9-614A30AF189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30835" y="199513"/>
            <a:ext cx="1552439" cy="436590"/>
          </a:xfrm>
          <a:prstGeom prst="rect">
            <a:avLst/>
          </a:prstGeom>
          <a:noFill/>
          <a:ln>
            <a:noFill/>
          </a:ln>
        </p:spPr>
      </p:pic>
      <p:sp>
        <p:nvSpPr>
          <p:cNvPr id="11" name="TextBox 10">
            <a:extLst>
              <a:ext uri="{FF2B5EF4-FFF2-40B4-BE49-F238E27FC236}">
                <a16:creationId xmlns:a16="http://schemas.microsoft.com/office/drawing/2014/main" id="{E773C914-4E06-47BF-B72C-FE0B7DF0CA01}"/>
              </a:ext>
            </a:extLst>
          </p:cNvPr>
          <p:cNvSpPr txBox="1"/>
          <p:nvPr/>
        </p:nvSpPr>
        <p:spPr>
          <a:xfrm>
            <a:off x="5864611" y="1689926"/>
            <a:ext cx="930706" cy="510778"/>
          </a:xfrm>
          <a:prstGeom prst="roundRect">
            <a:avLst/>
          </a:prstGeom>
          <a:solidFill>
            <a:schemeClr val="bg1">
              <a:alpha val="30000"/>
            </a:schemeClr>
          </a:solidFill>
          <a:ln>
            <a:solidFill>
              <a:schemeClr val="bg1"/>
            </a:solidFill>
          </a:ln>
        </p:spPr>
        <p:txBody>
          <a:bodyPr wrap="square">
            <a:spAutoFit/>
          </a:bodyPr>
          <a:lstStyle>
            <a:defPPr>
              <a:defRPr lang="en-US"/>
            </a:defPPr>
            <a:lvl1pPr>
              <a:lnSpc>
                <a:spcPct val="107000"/>
              </a:lnSpc>
              <a:spcAft>
                <a:spcPts val="800"/>
              </a:spcAft>
              <a:defRPr sz="1000" b="1">
                <a:solidFill>
                  <a:srgbClr val="043D4B"/>
                </a:solidFill>
                <a:effectLst/>
                <a:latin typeface="Calibri" panose="020F0502020204030204" pitchFamily="34" charset="0"/>
                <a:ea typeface="Calibri" panose="020F0502020204030204" pitchFamily="34" charset="0"/>
                <a:cs typeface="Calibri" panose="020F0502020204030204" pitchFamily="34" charset="0"/>
              </a:defRPr>
            </a:lvl1pPr>
          </a:lstStyle>
          <a:p>
            <a:pPr>
              <a:lnSpc>
                <a:spcPct val="100000"/>
              </a:lnSpc>
              <a:spcAft>
                <a:spcPts val="0"/>
              </a:spcAft>
            </a:pPr>
            <a:r>
              <a:rPr lang="en-GB" sz="1200">
                <a:latin typeface="Century Gothic" panose="020B0502020202020204" pitchFamily="34" charset="0"/>
              </a:rPr>
              <a:t>Offshore</a:t>
            </a:r>
          </a:p>
          <a:p>
            <a:pPr>
              <a:lnSpc>
                <a:spcPct val="100000"/>
              </a:lnSpc>
              <a:spcAft>
                <a:spcPts val="0"/>
              </a:spcAft>
            </a:pPr>
            <a:r>
              <a:rPr lang="en-GB" sz="1200">
                <a:latin typeface="Century Gothic" panose="020B0502020202020204" pitchFamily="34" charset="0"/>
              </a:rPr>
              <a:t>Platforms </a:t>
            </a:r>
          </a:p>
        </p:txBody>
      </p:sp>
      <p:sp>
        <p:nvSpPr>
          <p:cNvPr id="32" name="TextBox 31">
            <a:extLst>
              <a:ext uri="{FF2B5EF4-FFF2-40B4-BE49-F238E27FC236}">
                <a16:creationId xmlns:a16="http://schemas.microsoft.com/office/drawing/2014/main" id="{AB85E733-C310-4228-90FE-FB564698E15F}"/>
              </a:ext>
            </a:extLst>
          </p:cNvPr>
          <p:cNvSpPr txBox="1"/>
          <p:nvPr/>
        </p:nvSpPr>
        <p:spPr>
          <a:xfrm>
            <a:off x="7162668" y="1995960"/>
            <a:ext cx="4720606" cy="2279489"/>
          </a:xfrm>
          <a:prstGeom prst="roundRect">
            <a:avLst/>
          </a:prstGeom>
          <a:solidFill>
            <a:schemeClr val="bg1">
              <a:alpha val="58039"/>
            </a:schemeClr>
          </a:solidFill>
          <a:ln>
            <a:solidFill>
              <a:schemeClr val="bg1"/>
            </a:solidFill>
          </a:ln>
        </p:spPr>
        <p:txBody>
          <a:bodyPr wrap="square" lIns="91440" tIns="45720" rIns="91440" bIns="45720" anchor="t">
            <a:spAutoFit/>
          </a:bodyPr>
          <a:lstStyle/>
          <a:p>
            <a:pPr>
              <a:lnSpc>
                <a:spcPct val="107000"/>
              </a:lnSpc>
              <a:spcAft>
                <a:spcPts val="800"/>
              </a:spcAft>
            </a:pPr>
            <a:r>
              <a:rPr lang="en-US" sz="1200">
                <a:solidFill>
                  <a:srgbClr val="043D4B"/>
                </a:solidFill>
                <a:latin typeface="Century Gothic" panose="020B0502020202020204" pitchFamily="34" charset="0"/>
                <a:ea typeface="Calibri" panose="020F0502020204030204" pitchFamily="34" charset="0"/>
                <a:cs typeface="Arial" panose="020B0604020202020204" pitchFamily="34" charset="0"/>
              </a:rPr>
              <a:t>The offshore elements of The Project consist of an offshore wind turbine array, located approximately 54 km east of the Lincolnshire coast, along with offshore platforms, and export cables and array cables</a:t>
            </a:r>
            <a:r>
              <a:rPr lang="en-GB" sz="1200">
                <a:solidFill>
                  <a:srgbClr val="043D4B"/>
                </a:solidFill>
                <a:latin typeface="Century Gothic" panose="020B0502020202020204" pitchFamily="34" charset="0"/>
                <a:ea typeface="Calibri" panose="020F0502020204030204" pitchFamily="34" charset="0"/>
                <a:cs typeface="Arial" panose="020B0604020202020204" pitchFamily="34" charset="0"/>
              </a:rPr>
              <a:t> </a:t>
            </a:r>
            <a:r>
              <a:rPr lang="en-US" sz="1200">
                <a:solidFill>
                  <a:srgbClr val="043D4B"/>
                </a:solidFill>
                <a:latin typeface="Century Gothic" panose="020B0502020202020204" pitchFamily="34" charset="0"/>
                <a:ea typeface="Calibri" panose="020F0502020204030204" pitchFamily="34" charset="0"/>
                <a:cs typeface="Arial" panose="020B0604020202020204" pitchFamily="34" charset="0"/>
              </a:rPr>
              <a:t> to connect the electricity generated to the National Grid. </a:t>
            </a:r>
            <a:endParaRPr lang="en-GB" sz="1200">
              <a:solidFill>
                <a:srgbClr val="043D4B"/>
              </a:solidFill>
              <a:latin typeface="Century Gothic" panose="020B050202020202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b="1">
                <a:solidFill>
                  <a:srgbClr val="043D4B"/>
                </a:solidFill>
                <a:effectLst/>
                <a:latin typeface="Century Gothic" panose="020B0502020202020204" pitchFamily="34" charset="0"/>
                <a:ea typeface="Calibri" panose="020F0502020204030204" pitchFamily="34" charset="0"/>
                <a:cs typeface="Calibri"/>
              </a:rPr>
              <a:t>Wind Turbine Array Area</a:t>
            </a:r>
            <a:r>
              <a:rPr lang="en-GB" sz="1200" b="1">
                <a:solidFill>
                  <a:srgbClr val="043D4B"/>
                </a:solidFill>
                <a:latin typeface="Century Gothic" panose="020B0502020202020204" pitchFamily="34" charset="0"/>
                <a:ea typeface="Calibri" panose="020F0502020204030204" pitchFamily="34" charset="0"/>
                <a:cs typeface="Calibri"/>
              </a:rPr>
              <a:t> </a:t>
            </a:r>
            <a:endParaRPr lang="en-GB" sz="1200">
              <a:solidFill>
                <a:srgbClr val="043D4B"/>
              </a:solidFill>
              <a:effectLst/>
              <a:latin typeface="Century Gothic" panose="020B0502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1200">
                <a:solidFill>
                  <a:schemeClr val="tx2"/>
                </a:solidFill>
                <a:effectLst/>
                <a:latin typeface="Century Gothic" panose="020B0502020202020204" pitchFamily="34" charset="0"/>
                <a:ea typeface="Calibri" panose="020F0502020204030204" pitchFamily="34" charset="0"/>
                <a:cs typeface="Arial"/>
              </a:rPr>
              <a:t>The Project design envelope allows for a maximum of 100 wind turbines, with a maximum tip height of </a:t>
            </a:r>
            <a:r>
              <a:rPr lang="en-US" sz="1200" b="1">
                <a:solidFill>
                  <a:schemeClr val="tx2"/>
                </a:solidFill>
                <a:effectLst/>
                <a:latin typeface="Century Gothic" panose="020B0502020202020204" pitchFamily="34" charset="0"/>
                <a:ea typeface="Calibri" panose="020F0502020204030204" pitchFamily="34" charset="0"/>
                <a:cs typeface="Arial"/>
              </a:rPr>
              <a:t>403m LAT (m).</a:t>
            </a:r>
            <a:r>
              <a:rPr lang="en-US" sz="1200" b="1">
                <a:solidFill>
                  <a:schemeClr val="tx2"/>
                </a:solidFill>
                <a:latin typeface="Century Gothic" panose="020B0502020202020204" pitchFamily="34" charset="0"/>
                <a:ea typeface="Calibri" panose="020F0502020204030204" pitchFamily="34" charset="0"/>
                <a:cs typeface="Arial"/>
              </a:rPr>
              <a:t> </a:t>
            </a:r>
            <a:endParaRPr lang="en-US" sz="1200" b="1">
              <a:solidFill>
                <a:schemeClr val="tx2"/>
              </a:solidFill>
              <a:effectLst/>
              <a:latin typeface="Century Gothic" panose="020B0502020202020204" pitchFamily="34" charset="0"/>
              <a:ea typeface="+mn-lt"/>
              <a:cs typeface="+mn-lt"/>
            </a:endParaRPr>
          </a:p>
        </p:txBody>
      </p:sp>
      <p:pic>
        <p:nvPicPr>
          <p:cNvPr id="29" name="Picture 28">
            <a:extLst>
              <a:ext uri="{FF2B5EF4-FFF2-40B4-BE49-F238E27FC236}">
                <a16:creationId xmlns:a16="http://schemas.microsoft.com/office/drawing/2014/main" id="{EF11C1E2-F7F0-4036-A007-A9FE526C2F89}"/>
              </a:ext>
            </a:extLst>
          </p:cNvPr>
          <p:cNvPicPr>
            <a:picLocks noChangeAspect="1"/>
          </p:cNvPicPr>
          <p:nvPr/>
        </p:nvPicPr>
        <p:blipFill rotWithShape="1">
          <a:blip r:embed="rId5">
            <a:biLevel thresh="25000"/>
            <a:extLst>
              <a:ext uri="{BEBA8EAE-BF5A-486C-A8C5-ECC9F3942E4B}">
                <a14:imgProps xmlns:a14="http://schemas.microsoft.com/office/drawing/2010/main">
                  <a14:imgLayer r:embed="rId6">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contrast="40000"/>
                    </a14:imgEffect>
                  </a14:imgLayer>
                </a14:imgProps>
              </a:ext>
            </a:extLst>
          </a:blip>
          <a:srcRect r="72129" b="44539"/>
          <a:stretch/>
        </p:blipFill>
        <p:spPr>
          <a:xfrm>
            <a:off x="4812485" y="918839"/>
            <a:ext cx="347615" cy="469275"/>
          </a:xfrm>
          <a:prstGeom prst="rect">
            <a:avLst/>
          </a:prstGeom>
          <a:noFill/>
        </p:spPr>
      </p:pic>
      <p:pic>
        <p:nvPicPr>
          <p:cNvPr id="35" name="Picture 34">
            <a:extLst>
              <a:ext uri="{FF2B5EF4-FFF2-40B4-BE49-F238E27FC236}">
                <a16:creationId xmlns:a16="http://schemas.microsoft.com/office/drawing/2014/main" id="{57479CD3-410D-4383-9DF2-A001FA04347E}"/>
              </a:ext>
            </a:extLst>
          </p:cNvPr>
          <p:cNvPicPr>
            <a:picLocks noChangeAspect="1"/>
          </p:cNvPicPr>
          <p:nvPr/>
        </p:nvPicPr>
        <p:blipFill rotWithShape="1">
          <a:blip r:embed="rId5">
            <a:biLevel thresh="25000"/>
            <a:extLst>
              <a:ext uri="{BEBA8EAE-BF5A-486C-A8C5-ECC9F3942E4B}">
                <a14:imgProps xmlns:a14="http://schemas.microsoft.com/office/drawing/2010/main">
                  <a14:imgLayer r:embed="rId6">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contrast="40000"/>
                    </a14:imgEffect>
                  </a14:imgLayer>
                </a14:imgProps>
              </a:ext>
            </a:extLst>
          </a:blip>
          <a:srcRect r="72129" b="44539"/>
          <a:stretch/>
        </p:blipFill>
        <p:spPr>
          <a:xfrm>
            <a:off x="5078702" y="848055"/>
            <a:ext cx="347615" cy="469275"/>
          </a:xfrm>
          <a:prstGeom prst="rect">
            <a:avLst/>
          </a:prstGeom>
          <a:noFill/>
        </p:spPr>
      </p:pic>
      <p:pic>
        <p:nvPicPr>
          <p:cNvPr id="36" name="Picture 35">
            <a:extLst>
              <a:ext uri="{FF2B5EF4-FFF2-40B4-BE49-F238E27FC236}">
                <a16:creationId xmlns:a16="http://schemas.microsoft.com/office/drawing/2014/main" id="{1789F88D-7DF1-4B07-B2B9-62704B1EE6C9}"/>
              </a:ext>
            </a:extLst>
          </p:cNvPr>
          <p:cNvPicPr>
            <a:picLocks noChangeAspect="1"/>
          </p:cNvPicPr>
          <p:nvPr/>
        </p:nvPicPr>
        <p:blipFill rotWithShape="1">
          <a:blip r:embed="rId5">
            <a:biLevel thresh="25000"/>
            <a:extLst>
              <a:ext uri="{BEBA8EAE-BF5A-486C-A8C5-ECC9F3942E4B}">
                <a14:imgProps xmlns:a14="http://schemas.microsoft.com/office/drawing/2010/main">
                  <a14:imgLayer r:embed="rId6">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contrast="40000"/>
                    </a14:imgEffect>
                  </a14:imgLayer>
                </a14:imgProps>
              </a:ext>
            </a:extLst>
          </a:blip>
          <a:srcRect r="72129" b="44539"/>
          <a:stretch/>
        </p:blipFill>
        <p:spPr>
          <a:xfrm>
            <a:off x="5209323" y="606866"/>
            <a:ext cx="347615" cy="469275"/>
          </a:xfrm>
          <a:prstGeom prst="rect">
            <a:avLst/>
          </a:prstGeom>
          <a:noFill/>
        </p:spPr>
      </p:pic>
      <p:pic>
        <p:nvPicPr>
          <p:cNvPr id="37" name="Picture 36">
            <a:extLst>
              <a:ext uri="{FF2B5EF4-FFF2-40B4-BE49-F238E27FC236}">
                <a16:creationId xmlns:a16="http://schemas.microsoft.com/office/drawing/2014/main" id="{590FA944-C2E3-4714-B73C-9709F4B7CB86}"/>
              </a:ext>
            </a:extLst>
          </p:cNvPr>
          <p:cNvPicPr>
            <a:picLocks noChangeAspect="1"/>
          </p:cNvPicPr>
          <p:nvPr/>
        </p:nvPicPr>
        <p:blipFill rotWithShape="1">
          <a:blip r:embed="rId5">
            <a:biLevel thresh="25000"/>
            <a:extLst>
              <a:ext uri="{BEBA8EAE-BF5A-486C-A8C5-ECC9F3942E4B}">
                <a14:imgProps xmlns:a14="http://schemas.microsoft.com/office/drawing/2010/main">
                  <a14:imgLayer r:embed="rId6">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contrast="40000"/>
                    </a14:imgEffect>
                  </a14:imgLayer>
                </a14:imgProps>
              </a:ext>
            </a:extLst>
          </a:blip>
          <a:srcRect r="72129" b="44539"/>
          <a:stretch/>
        </p:blipFill>
        <p:spPr>
          <a:xfrm>
            <a:off x="5478705" y="676192"/>
            <a:ext cx="347615" cy="469275"/>
          </a:xfrm>
          <a:prstGeom prst="rect">
            <a:avLst/>
          </a:prstGeom>
          <a:noFill/>
        </p:spPr>
      </p:pic>
      <p:pic>
        <p:nvPicPr>
          <p:cNvPr id="39" name="Picture 38">
            <a:extLst>
              <a:ext uri="{FF2B5EF4-FFF2-40B4-BE49-F238E27FC236}">
                <a16:creationId xmlns:a16="http://schemas.microsoft.com/office/drawing/2014/main" id="{FEF2EDAB-A5FC-4F9C-828B-091C49636571}"/>
              </a:ext>
            </a:extLst>
          </p:cNvPr>
          <p:cNvPicPr>
            <a:picLocks noChangeAspect="1"/>
          </p:cNvPicPr>
          <p:nvPr/>
        </p:nvPicPr>
        <p:blipFill rotWithShape="1">
          <a:blip r:embed="rId5">
            <a:biLevel thresh="25000"/>
            <a:extLst>
              <a:ext uri="{BEBA8EAE-BF5A-486C-A8C5-ECC9F3942E4B}">
                <a14:imgProps xmlns:a14="http://schemas.microsoft.com/office/drawing/2010/main">
                  <a14:imgLayer r:embed="rId6">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contrast="40000"/>
                    </a14:imgEffect>
                  </a14:imgLayer>
                </a14:imgProps>
              </a:ext>
            </a:extLst>
          </a:blip>
          <a:srcRect r="72129" b="44539"/>
          <a:stretch/>
        </p:blipFill>
        <p:spPr>
          <a:xfrm>
            <a:off x="5317225" y="923055"/>
            <a:ext cx="347615" cy="469275"/>
          </a:xfrm>
          <a:prstGeom prst="rect">
            <a:avLst/>
          </a:prstGeom>
          <a:noFill/>
        </p:spPr>
      </p:pic>
      <p:pic>
        <p:nvPicPr>
          <p:cNvPr id="42" name="Picture 41">
            <a:extLst>
              <a:ext uri="{FF2B5EF4-FFF2-40B4-BE49-F238E27FC236}">
                <a16:creationId xmlns:a16="http://schemas.microsoft.com/office/drawing/2014/main" id="{2E82F80A-1663-42F4-9362-622BE2B7786E}"/>
              </a:ext>
            </a:extLst>
          </p:cNvPr>
          <p:cNvPicPr>
            <a:picLocks noChangeAspect="1"/>
          </p:cNvPicPr>
          <p:nvPr/>
        </p:nvPicPr>
        <p:blipFill rotWithShape="1">
          <a:blip r:embed="rId5">
            <a:biLevel thresh="25000"/>
            <a:extLst>
              <a:ext uri="{BEBA8EAE-BF5A-486C-A8C5-ECC9F3942E4B}">
                <a14:imgProps xmlns:a14="http://schemas.microsoft.com/office/drawing/2010/main">
                  <a14:imgLayer r:embed="rId6">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contrast="40000"/>
                    </a14:imgEffect>
                  </a14:imgLayer>
                </a14:imgProps>
              </a:ext>
            </a:extLst>
          </a:blip>
          <a:srcRect r="72129" b="44539"/>
          <a:stretch/>
        </p:blipFill>
        <p:spPr>
          <a:xfrm>
            <a:off x="5595175" y="899146"/>
            <a:ext cx="347615" cy="469275"/>
          </a:xfrm>
          <a:prstGeom prst="rect">
            <a:avLst/>
          </a:prstGeom>
          <a:noFill/>
        </p:spPr>
      </p:pic>
      <p:pic>
        <p:nvPicPr>
          <p:cNvPr id="44" name="Picture 43">
            <a:extLst>
              <a:ext uri="{FF2B5EF4-FFF2-40B4-BE49-F238E27FC236}">
                <a16:creationId xmlns:a16="http://schemas.microsoft.com/office/drawing/2014/main" id="{6829CF8F-2600-4DC7-8642-AC318FA39175}"/>
              </a:ext>
            </a:extLst>
          </p:cNvPr>
          <p:cNvPicPr>
            <a:picLocks noChangeAspect="1"/>
          </p:cNvPicPr>
          <p:nvPr/>
        </p:nvPicPr>
        <p:blipFill rotWithShape="1">
          <a:blip r:embed="rId5">
            <a:biLevel thresh="25000"/>
            <a:extLst>
              <a:ext uri="{BEBA8EAE-BF5A-486C-A8C5-ECC9F3942E4B}">
                <a14:imgProps xmlns:a14="http://schemas.microsoft.com/office/drawing/2010/main">
                  <a14:imgLayer r:embed="rId6">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contrast="40000"/>
                    </a14:imgEffect>
                  </a14:imgLayer>
                </a14:imgProps>
              </a:ext>
            </a:extLst>
          </a:blip>
          <a:srcRect r="72129" b="44539"/>
          <a:stretch/>
        </p:blipFill>
        <p:spPr>
          <a:xfrm>
            <a:off x="4986292" y="1193840"/>
            <a:ext cx="347615" cy="469275"/>
          </a:xfrm>
          <a:prstGeom prst="rect">
            <a:avLst/>
          </a:prstGeom>
          <a:noFill/>
        </p:spPr>
      </p:pic>
      <p:pic>
        <p:nvPicPr>
          <p:cNvPr id="45" name="Picture 44">
            <a:extLst>
              <a:ext uri="{FF2B5EF4-FFF2-40B4-BE49-F238E27FC236}">
                <a16:creationId xmlns:a16="http://schemas.microsoft.com/office/drawing/2014/main" id="{FE467BD1-BBB7-44B6-8F04-D7C6CC83221F}"/>
              </a:ext>
            </a:extLst>
          </p:cNvPr>
          <p:cNvPicPr>
            <a:picLocks noChangeAspect="1"/>
          </p:cNvPicPr>
          <p:nvPr/>
        </p:nvPicPr>
        <p:blipFill rotWithShape="1">
          <a:blip r:embed="rId5">
            <a:biLevel thresh="25000"/>
            <a:extLst>
              <a:ext uri="{BEBA8EAE-BF5A-486C-A8C5-ECC9F3942E4B}">
                <a14:imgProps xmlns:a14="http://schemas.microsoft.com/office/drawing/2010/main">
                  <a14:imgLayer r:embed="rId6">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contrast="40000"/>
                    </a14:imgEffect>
                  </a14:imgLayer>
                </a14:imgProps>
              </a:ext>
            </a:extLst>
          </a:blip>
          <a:srcRect r="72129" b="44539"/>
          <a:stretch/>
        </p:blipFill>
        <p:spPr>
          <a:xfrm>
            <a:off x="5232792" y="1147643"/>
            <a:ext cx="347615" cy="469275"/>
          </a:xfrm>
          <a:prstGeom prst="rect">
            <a:avLst/>
          </a:prstGeom>
          <a:noFill/>
        </p:spPr>
      </p:pic>
      <p:pic>
        <p:nvPicPr>
          <p:cNvPr id="46" name="Picture 45">
            <a:extLst>
              <a:ext uri="{FF2B5EF4-FFF2-40B4-BE49-F238E27FC236}">
                <a16:creationId xmlns:a16="http://schemas.microsoft.com/office/drawing/2014/main" id="{6CA56565-456E-4437-97C5-210D9956A30E}"/>
              </a:ext>
            </a:extLst>
          </p:cNvPr>
          <p:cNvPicPr>
            <a:picLocks noChangeAspect="1"/>
          </p:cNvPicPr>
          <p:nvPr/>
        </p:nvPicPr>
        <p:blipFill rotWithShape="1">
          <a:blip r:embed="rId5">
            <a:biLevel thresh="25000"/>
            <a:extLst>
              <a:ext uri="{BEBA8EAE-BF5A-486C-A8C5-ECC9F3942E4B}">
                <a14:imgProps xmlns:a14="http://schemas.microsoft.com/office/drawing/2010/main">
                  <a14:imgLayer r:embed="rId6">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contrast="40000"/>
                    </a14:imgEffect>
                  </a14:imgLayer>
                </a14:imgProps>
              </a:ext>
            </a:extLst>
          </a:blip>
          <a:srcRect r="72129" b="44539"/>
          <a:stretch/>
        </p:blipFill>
        <p:spPr>
          <a:xfrm>
            <a:off x="5830455" y="913005"/>
            <a:ext cx="347615" cy="469275"/>
          </a:xfrm>
          <a:prstGeom prst="rect">
            <a:avLst/>
          </a:prstGeom>
          <a:noFill/>
        </p:spPr>
      </p:pic>
      <p:pic>
        <p:nvPicPr>
          <p:cNvPr id="47" name="Picture 46">
            <a:extLst>
              <a:ext uri="{FF2B5EF4-FFF2-40B4-BE49-F238E27FC236}">
                <a16:creationId xmlns:a16="http://schemas.microsoft.com/office/drawing/2014/main" id="{088A10FA-E6F4-4DC8-97F1-19B6D442BBFE}"/>
              </a:ext>
            </a:extLst>
          </p:cNvPr>
          <p:cNvPicPr>
            <a:picLocks noChangeAspect="1"/>
          </p:cNvPicPr>
          <p:nvPr/>
        </p:nvPicPr>
        <p:blipFill rotWithShape="1">
          <a:blip r:embed="rId5">
            <a:biLevel thresh="25000"/>
            <a:extLst>
              <a:ext uri="{BEBA8EAE-BF5A-486C-A8C5-ECC9F3942E4B}">
                <a14:imgProps xmlns:a14="http://schemas.microsoft.com/office/drawing/2010/main">
                  <a14:imgLayer r:embed="rId6">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contrast="40000"/>
                    </a14:imgEffect>
                  </a14:imgLayer>
                </a14:imgProps>
              </a:ext>
            </a:extLst>
          </a:blip>
          <a:srcRect r="72129" b="44539"/>
          <a:stretch/>
        </p:blipFill>
        <p:spPr>
          <a:xfrm>
            <a:off x="5665427" y="477225"/>
            <a:ext cx="347615" cy="469275"/>
          </a:xfrm>
          <a:prstGeom prst="rect">
            <a:avLst/>
          </a:prstGeom>
          <a:noFill/>
        </p:spPr>
      </p:pic>
      <p:sp>
        <p:nvSpPr>
          <p:cNvPr id="48" name="TextBox 47">
            <a:extLst>
              <a:ext uri="{FF2B5EF4-FFF2-40B4-BE49-F238E27FC236}">
                <a16:creationId xmlns:a16="http://schemas.microsoft.com/office/drawing/2014/main" id="{4A299276-B551-4850-ADEA-71A7D78763A7}"/>
              </a:ext>
            </a:extLst>
          </p:cNvPr>
          <p:cNvSpPr txBox="1"/>
          <p:nvPr/>
        </p:nvSpPr>
        <p:spPr>
          <a:xfrm>
            <a:off x="2758083" y="3067652"/>
            <a:ext cx="1238824" cy="303843"/>
          </a:xfrm>
          <a:prstGeom prst="roundRect">
            <a:avLst/>
          </a:prstGeom>
          <a:solidFill>
            <a:schemeClr val="bg1">
              <a:alpha val="30000"/>
            </a:schemeClr>
          </a:solidFill>
          <a:ln>
            <a:solidFill>
              <a:schemeClr val="bg1"/>
            </a:solidFill>
          </a:ln>
        </p:spPr>
        <p:txBody>
          <a:bodyPr wrap="square">
            <a:spAutoFit/>
          </a:bodyPr>
          <a:lstStyle/>
          <a:p>
            <a:pPr>
              <a:lnSpc>
                <a:spcPct val="107000"/>
              </a:lnSpc>
              <a:spcAft>
                <a:spcPts val="800"/>
              </a:spcAft>
            </a:pPr>
            <a:r>
              <a:rPr lang="en-GB" sz="1200" b="1">
                <a:solidFill>
                  <a:srgbClr val="043D4B"/>
                </a:solidFill>
                <a:effectLst/>
                <a:latin typeface="Century Gothic" panose="020B0502020202020204" pitchFamily="34" charset="0"/>
                <a:ea typeface="Calibri" panose="020F0502020204030204" pitchFamily="34" charset="0"/>
                <a:cs typeface="Calibri" panose="020F0502020204030204" pitchFamily="34" charset="0"/>
              </a:rPr>
              <a:t>Export Cables</a:t>
            </a:r>
            <a:r>
              <a:rPr lang="en-US" sz="1200">
                <a:solidFill>
                  <a:srgbClr val="043D4B"/>
                </a:solidFill>
                <a:effectLst/>
                <a:latin typeface="Century Gothic" panose="020B0502020202020204" pitchFamily="34" charset="0"/>
                <a:ea typeface="Calibri" panose="020F0502020204030204" pitchFamily="34" charset="0"/>
                <a:cs typeface="Arial" panose="020B0604020202020204" pitchFamily="34" charset="0"/>
              </a:rPr>
              <a:t> </a:t>
            </a:r>
            <a:endParaRPr lang="en-GB" sz="1200">
              <a:solidFill>
                <a:srgbClr val="043D4B"/>
              </a:solidFill>
              <a:effectLst/>
              <a:latin typeface="Century Gothic" panose="020B0502020202020204" pitchFamily="34" charset="0"/>
              <a:ea typeface="Calibri" panose="020F050202020403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841C083D-FC36-4D92-A349-E306030CFB6F}"/>
              </a:ext>
            </a:extLst>
          </p:cNvPr>
          <p:cNvSpPr txBox="1"/>
          <p:nvPr/>
        </p:nvSpPr>
        <p:spPr>
          <a:xfrm>
            <a:off x="7089383" y="136384"/>
            <a:ext cx="6594320" cy="1940957"/>
          </a:xfrm>
          <a:prstGeom prst="roundRect">
            <a:avLst/>
          </a:prstGeom>
          <a:noFill/>
        </p:spPr>
        <p:txBody>
          <a:bodyPr wrap="square" rtlCol="0">
            <a:spAutoFit/>
          </a:bodyPr>
          <a:lstStyle/>
          <a:p>
            <a:r>
              <a:rPr lang="en-GB" sz="3600" b="1">
                <a:solidFill>
                  <a:srgbClr val="043D4B"/>
                </a:solidFill>
                <a:latin typeface="Century Gothic" panose="020B0502020202020204" pitchFamily="34" charset="0"/>
              </a:rPr>
              <a:t>Our </a:t>
            </a:r>
          </a:p>
          <a:p>
            <a:r>
              <a:rPr lang="en-GB" sz="3600" b="1">
                <a:solidFill>
                  <a:srgbClr val="043D4B"/>
                </a:solidFill>
                <a:latin typeface="Century Gothic" panose="020B0502020202020204" pitchFamily="34" charset="0"/>
              </a:rPr>
              <a:t>Offshore </a:t>
            </a:r>
          </a:p>
          <a:p>
            <a:r>
              <a:rPr lang="en-GB" sz="3600" b="1">
                <a:solidFill>
                  <a:srgbClr val="043D4B"/>
                </a:solidFill>
                <a:latin typeface="Century Gothic" panose="020B0502020202020204" pitchFamily="34" charset="0"/>
              </a:rPr>
              <a:t>Proposal</a:t>
            </a:r>
            <a:endParaRPr lang="en-US" sz="3600" b="1">
              <a:solidFill>
                <a:srgbClr val="043D4B"/>
              </a:solidFill>
              <a:latin typeface="Century Gothic" panose="020B0502020202020204" pitchFamily="34" charset="0"/>
            </a:endParaRPr>
          </a:p>
        </p:txBody>
      </p:sp>
      <p:pic>
        <p:nvPicPr>
          <p:cNvPr id="51" name="Picture 50">
            <a:extLst>
              <a:ext uri="{FF2B5EF4-FFF2-40B4-BE49-F238E27FC236}">
                <a16:creationId xmlns:a16="http://schemas.microsoft.com/office/drawing/2014/main" id="{BB82E548-BC06-4064-8E1C-72521EC9CDF8}"/>
              </a:ext>
            </a:extLst>
          </p:cNvPr>
          <p:cNvPicPr>
            <a:picLocks noChangeAspect="1"/>
          </p:cNvPicPr>
          <p:nvPr/>
        </p:nvPicPr>
        <p:blipFill rotWithShape="1">
          <a:blip r:embed="rId5">
            <a:biLevel thresh="25000"/>
            <a:extLst>
              <a:ext uri="{BEBA8EAE-BF5A-486C-A8C5-ECC9F3942E4B}">
                <a14:imgProps xmlns:a14="http://schemas.microsoft.com/office/drawing/2010/main">
                  <a14:imgLayer r:embed="rId6">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contrast="40000"/>
                    </a14:imgEffect>
                  </a14:imgLayer>
                </a14:imgProps>
              </a:ext>
            </a:extLst>
          </a:blip>
          <a:srcRect r="72129" b="44539"/>
          <a:stretch/>
        </p:blipFill>
        <p:spPr>
          <a:xfrm>
            <a:off x="5849606" y="501285"/>
            <a:ext cx="347615" cy="469275"/>
          </a:xfrm>
          <a:prstGeom prst="rect">
            <a:avLst/>
          </a:prstGeom>
          <a:noFill/>
        </p:spPr>
      </p:pic>
      <p:sp>
        <p:nvSpPr>
          <p:cNvPr id="38" name="TextBox 37">
            <a:extLst>
              <a:ext uri="{FF2B5EF4-FFF2-40B4-BE49-F238E27FC236}">
                <a16:creationId xmlns:a16="http://schemas.microsoft.com/office/drawing/2014/main" id="{94D3BAEC-73F7-4067-AEAE-8FB4F3DCE87A}"/>
              </a:ext>
            </a:extLst>
          </p:cNvPr>
          <p:cNvSpPr txBox="1"/>
          <p:nvPr/>
        </p:nvSpPr>
        <p:spPr>
          <a:xfrm>
            <a:off x="7273975" y="4554906"/>
            <a:ext cx="6113720" cy="304442"/>
          </a:xfrm>
          <a:prstGeom prst="rect">
            <a:avLst/>
          </a:prstGeom>
          <a:noFill/>
        </p:spPr>
        <p:txBody>
          <a:bodyPr wrap="square">
            <a:spAutoFit/>
          </a:bodyPr>
          <a:lstStyle/>
          <a:p>
            <a:pPr>
              <a:lnSpc>
                <a:spcPct val="107000"/>
              </a:lnSpc>
              <a:spcAft>
                <a:spcPts val="800"/>
              </a:spcAft>
            </a:pPr>
            <a:r>
              <a:rPr lang="en-GB" sz="1400" b="1">
                <a:solidFill>
                  <a:srgbClr val="043D4B"/>
                </a:solidFill>
                <a:effectLst/>
                <a:latin typeface="Century Gothic" panose="020B0502020202020204" pitchFamily="34" charset="0"/>
                <a:ea typeface="Calibri" panose="020F0502020204030204" pitchFamily="34" charset="0"/>
                <a:cs typeface="Calibri"/>
              </a:rPr>
              <a:t>Typical Foundation Types</a:t>
            </a:r>
            <a:endParaRPr lang="en-GB" sz="1400" b="1">
              <a:solidFill>
                <a:srgbClr val="043D4B"/>
              </a:solidFill>
              <a:effectLst/>
              <a:latin typeface="Century Gothic" panose="020B050202020202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67CBFBA-85F5-40A5-A2E9-E9796D74EE4B}"/>
              </a:ext>
            </a:extLst>
          </p:cNvPr>
          <p:cNvPicPr>
            <a:picLocks noChangeAspect="1"/>
          </p:cNvPicPr>
          <p:nvPr/>
        </p:nvPicPr>
        <p:blipFill rotWithShape="1">
          <a:blip r:embed="rId7"/>
          <a:srcRect l="2679" r="9678"/>
          <a:stretch/>
        </p:blipFill>
        <p:spPr>
          <a:xfrm>
            <a:off x="7222604" y="4858733"/>
            <a:ext cx="4867274" cy="1846089"/>
          </a:xfrm>
          <a:prstGeom prst="rect">
            <a:avLst/>
          </a:prstGeom>
        </p:spPr>
      </p:pic>
      <p:pic>
        <p:nvPicPr>
          <p:cNvPr id="33" name="Picture 32">
            <a:extLst>
              <a:ext uri="{FF2B5EF4-FFF2-40B4-BE49-F238E27FC236}">
                <a16:creationId xmlns:a16="http://schemas.microsoft.com/office/drawing/2014/main" id="{D2E3837B-CF83-4D94-A0B0-41E99E465186}"/>
              </a:ext>
            </a:extLst>
          </p:cNvPr>
          <p:cNvPicPr>
            <a:picLocks noChangeAspect="1"/>
          </p:cNvPicPr>
          <p:nvPr/>
        </p:nvPicPr>
        <p:blipFill rotWithShape="1">
          <a:blip r:embed="rId5">
            <a:biLevel thresh="25000"/>
            <a:extLst>
              <a:ext uri="{BEBA8EAE-BF5A-486C-A8C5-ECC9F3942E4B}">
                <a14:imgProps xmlns:a14="http://schemas.microsoft.com/office/drawing/2010/main">
                  <a14:imgLayer r:embed="rId6">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contrast="40000"/>
                    </a14:imgEffect>
                  </a14:imgLayer>
                </a14:imgProps>
              </a:ext>
            </a:extLst>
          </a:blip>
          <a:srcRect r="72129" b="44539"/>
          <a:stretch/>
        </p:blipFill>
        <p:spPr>
          <a:xfrm>
            <a:off x="6033785" y="664508"/>
            <a:ext cx="347615" cy="469275"/>
          </a:xfrm>
          <a:prstGeom prst="rect">
            <a:avLst/>
          </a:prstGeom>
          <a:noFill/>
        </p:spPr>
      </p:pic>
      <p:pic>
        <p:nvPicPr>
          <p:cNvPr id="34" name="Picture 33">
            <a:extLst>
              <a:ext uri="{FF2B5EF4-FFF2-40B4-BE49-F238E27FC236}">
                <a16:creationId xmlns:a16="http://schemas.microsoft.com/office/drawing/2014/main" id="{ADDFE769-0FF7-4173-86F8-E0139AA9E1E9}"/>
              </a:ext>
            </a:extLst>
          </p:cNvPr>
          <p:cNvPicPr>
            <a:picLocks noChangeAspect="1"/>
          </p:cNvPicPr>
          <p:nvPr/>
        </p:nvPicPr>
        <p:blipFill rotWithShape="1">
          <a:blip r:embed="rId5">
            <a:biLevel thresh="25000"/>
            <a:extLst>
              <a:ext uri="{BEBA8EAE-BF5A-486C-A8C5-ECC9F3942E4B}">
                <a14:imgProps xmlns:a14="http://schemas.microsoft.com/office/drawing/2010/main">
                  <a14:imgLayer r:embed="rId6">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contrast="40000"/>
                    </a14:imgEffect>
                  </a14:imgLayer>
                </a14:imgProps>
              </a:ext>
            </a:extLst>
          </a:blip>
          <a:srcRect r="72129" b="44539"/>
          <a:stretch/>
        </p:blipFill>
        <p:spPr>
          <a:xfrm>
            <a:off x="5495723" y="1106862"/>
            <a:ext cx="347615" cy="469275"/>
          </a:xfrm>
          <a:prstGeom prst="rect">
            <a:avLst/>
          </a:prstGeom>
          <a:noFill/>
        </p:spPr>
      </p:pic>
      <p:pic>
        <p:nvPicPr>
          <p:cNvPr id="49" name="Picture 48">
            <a:extLst>
              <a:ext uri="{FF2B5EF4-FFF2-40B4-BE49-F238E27FC236}">
                <a16:creationId xmlns:a16="http://schemas.microsoft.com/office/drawing/2014/main" id="{36941BFA-FF76-4252-AA07-87FEAD626182}"/>
              </a:ext>
            </a:extLst>
          </p:cNvPr>
          <p:cNvPicPr>
            <a:picLocks noChangeAspect="1"/>
          </p:cNvPicPr>
          <p:nvPr/>
        </p:nvPicPr>
        <p:blipFill rotWithShape="1">
          <a:blip r:embed="rId5">
            <a:biLevel thresh="25000"/>
            <a:extLst>
              <a:ext uri="{BEBA8EAE-BF5A-486C-A8C5-ECC9F3942E4B}">
                <a14:imgProps xmlns:a14="http://schemas.microsoft.com/office/drawing/2010/main">
                  <a14:imgLayer r:embed="rId6">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contrast="40000"/>
                    </a14:imgEffect>
                  </a14:imgLayer>
                </a14:imgProps>
              </a:ext>
            </a:extLst>
          </a:blip>
          <a:srcRect r="72129" b="44539"/>
          <a:stretch/>
        </p:blipFill>
        <p:spPr>
          <a:xfrm>
            <a:off x="6030706" y="918839"/>
            <a:ext cx="347615" cy="469275"/>
          </a:xfrm>
          <a:prstGeom prst="rect">
            <a:avLst/>
          </a:prstGeom>
          <a:noFill/>
        </p:spPr>
      </p:pic>
      <p:pic>
        <p:nvPicPr>
          <p:cNvPr id="54" name="Picture 53">
            <a:extLst>
              <a:ext uri="{FF2B5EF4-FFF2-40B4-BE49-F238E27FC236}">
                <a16:creationId xmlns:a16="http://schemas.microsoft.com/office/drawing/2014/main" id="{79FCC318-FB7A-46EB-B43E-58DC2A0012FF}"/>
              </a:ext>
            </a:extLst>
          </p:cNvPr>
          <p:cNvPicPr>
            <a:picLocks noChangeAspect="1"/>
          </p:cNvPicPr>
          <p:nvPr/>
        </p:nvPicPr>
        <p:blipFill rotWithShape="1">
          <a:blip r:embed="rId5">
            <a:biLevel thresh="25000"/>
            <a:extLst>
              <a:ext uri="{BEBA8EAE-BF5A-486C-A8C5-ECC9F3942E4B}">
                <a14:imgProps xmlns:a14="http://schemas.microsoft.com/office/drawing/2010/main">
                  <a14:imgLayer r:embed="rId6">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contrast="40000"/>
                    </a14:imgEffect>
                  </a14:imgLayer>
                </a14:imgProps>
              </a:ext>
            </a:extLst>
          </a:blip>
          <a:srcRect r="72129" b="44539"/>
          <a:stretch/>
        </p:blipFill>
        <p:spPr>
          <a:xfrm>
            <a:off x="6023413" y="378780"/>
            <a:ext cx="347615" cy="469275"/>
          </a:xfrm>
          <a:prstGeom prst="rect">
            <a:avLst/>
          </a:prstGeom>
          <a:noFill/>
        </p:spPr>
      </p:pic>
      <p:pic>
        <p:nvPicPr>
          <p:cNvPr id="55" name="Picture 54">
            <a:extLst>
              <a:ext uri="{FF2B5EF4-FFF2-40B4-BE49-F238E27FC236}">
                <a16:creationId xmlns:a16="http://schemas.microsoft.com/office/drawing/2014/main" id="{B0EDB85C-CE4B-4A52-993B-47CAC0074DB2}"/>
              </a:ext>
            </a:extLst>
          </p:cNvPr>
          <p:cNvPicPr>
            <a:picLocks noChangeAspect="1"/>
          </p:cNvPicPr>
          <p:nvPr/>
        </p:nvPicPr>
        <p:blipFill rotWithShape="1">
          <a:blip r:embed="rId5">
            <a:biLevel thresh="25000"/>
            <a:extLst>
              <a:ext uri="{BEBA8EAE-BF5A-486C-A8C5-ECC9F3942E4B}">
                <a14:imgProps xmlns:a14="http://schemas.microsoft.com/office/drawing/2010/main">
                  <a14:imgLayer r:embed="rId6">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contrast="40000"/>
                    </a14:imgEffect>
                  </a14:imgLayer>
                </a14:imgProps>
              </a:ext>
            </a:extLst>
          </a:blip>
          <a:srcRect r="72129" b="44539"/>
          <a:stretch/>
        </p:blipFill>
        <p:spPr>
          <a:xfrm>
            <a:off x="6232563" y="841503"/>
            <a:ext cx="347615" cy="469275"/>
          </a:xfrm>
          <a:prstGeom prst="rect">
            <a:avLst/>
          </a:prstGeom>
          <a:noFill/>
        </p:spPr>
      </p:pic>
      <p:sp>
        <p:nvSpPr>
          <p:cNvPr id="56" name="Rectangle: Rounded Corners 55">
            <a:extLst>
              <a:ext uri="{FF2B5EF4-FFF2-40B4-BE49-F238E27FC236}">
                <a16:creationId xmlns:a16="http://schemas.microsoft.com/office/drawing/2014/main" id="{8980DAD9-D8DC-4227-BE9F-0DCFA9055AF8}"/>
              </a:ext>
            </a:extLst>
          </p:cNvPr>
          <p:cNvSpPr/>
          <p:nvPr/>
        </p:nvSpPr>
        <p:spPr>
          <a:xfrm>
            <a:off x="122817" y="1145467"/>
            <a:ext cx="2254054" cy="1446619"/>
          </a:xfrm>
          <a:prstGeom prst="roundRect">
            <a:avLst>
              <a:gd name="adj" fmla="val 16667"/>
            </a:avLst>
          </a:prstGeom>
          <a:solidFill>
            <a:srgbClr val="FFFFFF">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a:extLst>
              <a:ext uri="{FF2B5EF4-FFF2-40B4-BE49-F238E27FC236}">
                <a16:creationId xmlns:a16="http://schemas.microsoft.com/office/drawing/2014/main" id="{804E87B8-4CD7-473C-B331-CCF5E4E31422}"/>
              </a:ext>
            </a:extLst>
          </p:cNvPr>
          <p:cNvGrpSpPr/>
          <p:nvPr/>
        </p:nvGrpSpPr>
        <p:grpSpPr>
          <a:xfrm>
            <a:off x="159585" y="1209163"/>
            <a:ext cx="2639836" cy="1319224"/>
            <a:chOff x="106722" y="1533719"/>
            <a:chExt cx="2888999" cy="1718104"/>
          </a:xfrm>
          <a:solidFill>
            <a:srgbClr val="FFFFFF"/>
          </a:solidFill>
        </p:grpSpPr>
        <p:grpSp>
          <p:nvGrpSpPr>
            <p:cNvPr id="58" name="Group 57">
              <a:extLst>
                <a:ext uri="{FF2B5EF4-FFF2-40B4-BE49-F238E27FC236}">
                  <a16:creationId xmlns:a16="http://schemas.microsoft.com/office/drawing/2014/main" id="{C6F37455-656C-4A21-9A93-89ED21373FFF}"/>
                </a:ext>
              </a:extLst>
            </p:cNvPr>
            <p:cNvGrpSpPr/>
            <p:nvPr/>
          </p:nvGrpSpPr>
          <p:grpSpPr>
            <a:xfrm>
              <a:off x="109562" y="1533719"/>
              <a:ext cx="2886159" cy="1718104"/>
              <a:chOff x="44529" y="123472"/>
              <a:chExt cx="2886159" cy="1718104"/>
            </a:xfrm>
            <a:grpFill/>
          </p:grpSpPr>
          <p:sp>
            <p:nvSpPr>
              <p:cNvPr id="62" name="TextBox 61">
                <a:extLst>
                  <a:ext uri="{FF2B5EF4-FFF2-40B4-BE49-F238E27FC236}">
                    <a16:creationId xmlns:a16="http://schemas.microsoft.com/office/drawing/2014/main" id="{1CE6ED5B-301B-464E-8405-6B57616D771F}"/>
                  </a:ext>
                </a:extLst>
              </p:cNvPr>
              <p:cNvSpPr txBox="1"/>
              <p:nvPr/>
            </p:nvSpPr>
            <p:spPr>
              <a:xfrm>
                <a:off x="125631" y="123472"/>
                <a:ext cx="2805057" cy="1718104"/>
              </a:xfrm>
              <a:prstGeom prst="roundRect">
                <a:avLst/>
              </a:prstGeom>
              <a:noFill/>
            </p:spPr>
            <p:txBody>
              <a:bodyPr wrap="square" rtlCol="0">
                <a:spAutoFit/>
              </a:bodyPr>
              <a:lstStyle/>
              <a:p>
                <a:pPr marL="270022">
                  <a:lnSpc>
                    <a:spcPct val="150000"/>
                  </a:lnSpc>
                </a:pPr>
                <a:r>
                  <a:rPr lang="en-GB" sz="1200">
                    <a:solidFill>
                      <a:srgbClr val="043D4B"/>
                    </a:solidFill>
                    <a:latin typeface="Century Gothic" panose="020B0502020202020204" pitchFamily="34" charset="0"/>
                  </a:rPr>
                  <a:t>Array Area</a:t>
                </a:r>
              </a:p>
              <a:p>
                <a:pPr marL="270022">
                  <a:lnSpc>
                    <a:spcPct val="150000"/>
                  </a:lnSpc>
                </a:pPr>
                <a:r>
                  <a:rPr lang="en-GB" sz="1200">
                    <a:solidFill>
                      <a:srgbClr val="043D4B"/>
                    </a:solidFill>
                    <a:latin typeface="Century Gothic" panose="020B0502020202020204" pitchFamily="34" charset="0"/>
                  </a:rPr>
                  <a:t>Offshore Search Zone</a:t>
                </a:r>
              </a:p>
              <a:p>
                <a:pPr marL="270022">
                  <a:lnSpc>
                    <a:spcPct val="150000"/>
                  </a:lnSpc>
                </a:pPr>
                <a:r>
                  <a:rPr lang="en-GB" sz="1200">
                    <a:solidFill>
                      <a:srgbClr val="043D4B"/>
                    </a:solidFill>
                    <a:latin typeface="Century Gothic" panose="020B0502020202020204" pitchFamily="34" charset="0"/>
                  </a:rPr>
                  <a:t>Other Windfarms    Designated Site</a:t>
                </a:r>
              </a:p>
            </p:txBody>
          </p:sp>
          <p:pic>
            <p:nvPicPr>
              <p:cNvPr id="63" name="Picture 62">
                <a:extLst>
                  <a:ext uri="{FF2B5EF4-FFF2-40B4-BE49-F238E27FC236}">
                    <a16:creationId xmlns:a16="http://schemas.microsoft.com/office/drawing/2014/main" id="{7720443D-1DAE-4C44-A461-B86DCB23AABA}"/>
                  </a:ext>
                </a:extLst>
              </p:cNvPr>
              <p:cNvPicPr>
                <a:picLocks noChangeAspect="1"/>
              </p:cNvPicPr>
              <p:nvPr/>
            </p:nvPicPr>
            <p:blipFill>
              <a:blip r:embed="rId8"/>
              <a:stretch>
                <a:fillRect/>
              </a:stretch>
            </p:blipFill>
            <p:spPr>
              <a:xfrm>
                <a:off x="44529" y="1417870"/>
                <a:ext cx="436119" cy="298396"/>
              </a:xfrm>
              <a:prstGeom prst="rect">
                <a:avLst/>
              </a:prstGeom>
              <a:grpFill/>
            </p:spPr>
          </p:pic>
          <p:sp>
            <p:nvSpPr>
              <p:cNvPr id="64" name="Rectangle 63">
                <a:extLst>
                  <a:ext uri="{FF2B5EF4-FFF2-40B4-BE49-F238E27FC236}">
                    <a16:creationId xmlns:a16="http://schemas.microsoft.com/office/drawing/2014/main" id="{C8F04F98-6762-4DB9-9C7D-DEFB7306F464}"/>
                  </a:ext>
                </a:extLst>
              </p:cNvPr>
              <p:cNvSpPr/>
              <p:nvPr/>
            </p:nvSpPr>
            <p:spPr>
              <a:xfrm>
                <a:off x="226456" y="259080"/>
                <a:ext cx="219106" cy="121470"/>
              </a:xfrm>
              <a:prstGeom prst="rect">
                <a:avLst/>
              </a:prstGeom>
              <a:grpFill/>
              <a:ln>
                <a:solidFill>
                  <a:srgbClr val="FCF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b="1">
                  <a:latin typeface="Century Gothic" panose="020B0502020202020204" pitchFamily="34" charset="0"/>
                </a:endParaRPr>
              </a:p>
            </p:txBody>
          </p:sp>
        </p:grpSp>
        <p:pic>
          <p:nvPicPr>
            <p:cNvPr id="59" name="Picture 58">
              <a:extLst>
                <a:ext uri="{FF2B5EF4-FFF2-40B4-BE49-F238E27FC236}">
                  <a16:creationId xmlns:a16="http://schemas.microsoft.com/office/drawing/2014/main" id="{29A8EA1E-FE38-46C2-8E70-7DD64870D60D}"/>
                </a:ext>
              </a:extLst>
            </p:cNvPr>
            <p:cNvPicPr>
              <a:picLocks noChangeAspect="1"/>
            </p:cNvPicPr>
            <p:nvPr/>
          </p:nvPicPr>
          <p:blipFill rotWithShape="1">
            <a:blip r:embed="rId9"/>
            <a:srcRect t="1" r="20022" b="16414"/>
            <a:stretch/>
          </p:blipFill>
          <p:spPr>
            <a:xfrm>
              <a:off x="106722" y="2027922"/>
              <a:ext cx="403873" cy="249416"/>
            </a:xfrm>
            <a:prstGeom prst="rect">
              <a:avLst/>
            </a:prstGeom>
            <a:grpFill/>
            <a:ln>
              <a:solidFill>
                <a:srgbClr val="BBA8C7"/>
              </a:solidFill>
            </a:ln>
          </p:spPr>
        </p:pic>
        <p:pic>
          <p:nvPicPr>
            <p:cNvPr id="60" name="Picture 59">
              <a:extLst>
                <a:ext uri="{FF2B5EF4-FFF2-40B4-BE49-F238E27FC236}">
                  <a16:creationId xmlns:a16="http://schemas.microsoft.com/office/drawing/2014/main" id="{7084FB6F-D26D-47C0-BEBF-5DDFA7FB5D58}"/>
                </a:ext>
              </a:extLst>
            </p:cNvPr>
            <p:cNvPicPr>
              <a:picLocks noChangeAspect="1"/>
            </p:cNvPicPr>
            <p:nvPr/>
          </p:nvPicPr>
          <p:blipFill>
            <a:blip r:embed="rId10"/>
            <a:stretch>
              <a:fillRect/>
            </a:stretch>
          </p:blipFill>
          <p:spPr>
            <a:xfrm>
              <a:off x="121010" y="1653849"/>
              <a:ext cx="403873" cy="248537"/>
            </a:xfrm>
            <a:prstGeom prst="rect">
              <a:avLst/>
            </a:prstGeom>
            <a:grpFill/>
            <a:ln>
              <a:solidFill>
                <a:srgbClr val="7B4C94"/>
              </a:solidFill>
            </a:ln>
          </p:spPr>
        </p:pic>
        <p:pic>
          <p:nvPicPr>
            <p:cNvPr id="61" name="Picture 60">
              <a:extLst>
                <a:ext uri="{FF2B5EF4-FFF2-40B4-BE49-F238E27FC236}">
                  <a16:creationId xmlns:a16="http://schemas.microsoft.com/office/drawing/2014/main" id="{517F9070-C43B-476E-9579-242722DD6BBA}"/>
                </a:ext>
              </a:extLst>
            </p:cNvPr>
            <p:cNvPicPr>
              <a:picLocks noChangeAspect="1"/>
            </p:cNvPicPr>
            <p:nvPr/>
          </p:nvPicPr>
          <p:blipFill>
            <a:blip r:embed="rId11"/>
            <a:stretch>
              <a:fillRect/>
            </a:stretch>
          </p:blipFill>
          <p:spPr>
            <a:xfrm>
              <a:off x="112976" y="2440131"/>
              <a:ext cx="420891" cy="265005"/>
            </a:xfrm>
            <a:prstGeom prst="rect">
              <a:avLst/>
            </a:prstGeom>
            <a:grpFill/>
          </p:spPr>
        </p:pic>
      </p:grpSp>
      <p:sp>
        <p:nvSpPr>
          <p:cNvPr id="65" name="AutoShape 4">
            <a:extLst>
              <a:ext uri="{FF2B5EF4-FFF2-40B4-BE49-F238E27FC236}">
                <a16:creationId xmlns:a16="http://schemas.microsoft.com/office/drawing/2014/main" id="{ACE1E4CA-422D-490C-9ADD-5758479B7543}"/>
              </a:ext>
            </a:extLst>
          </p:cNvPr>
          <p:cNvSpPr>
            <a:spLocks noChangeArrowheads="1"/>
          </p:cNvSpPr>
          <p:nvPr/>
        </p:nvSpPr>
        <p:spPr bwMode="auto">
          <a:xfrm>
            <a:off x="122817" y="2939160"/>
            <a:ext cx="1107108" cy="521987"/>
          </a:xfrm>
          <a:prstGeom prst="roundRect">
            <a:avLst>
              <a:gd name="adj" fmla="val 16667"/>
            </a:avLst>
          </a:prstGeom>
          <a:solidFill>
            <a:srgbClr val="FFFFFF">
              <a:alpha val="70980"/>
            </a:srgbClr>
          </a:solidFill>
          <a:ln>
            <a:solidFill>
              <a:schemeClr val="bg1"/>
            </a:solidFill>
          </a:ln>
        </p:spPr>
        <p:txBody>
          <a:bodyPr wrap="square">
            <a:spAutoFit/>
          </a:bodyPr>
          <a:lstStyle/>
          <a:p>
            <a:pPr>
              <a:lnSpc>
                <a:spcPct val="107000"/>
              </a:lnSpc>
              <a:spcAft>
                <a:spcPts val="800"/>
              </a:spcAft>
            </a:pPr>
            <a:r>
              <a:rPr lang="en-GB" altLang="en-US" sz="1200" b="1">
                <a:solidFill>
                  <a:srgbClr val="043D4B"/>
                </a:solidFill>
                <a:latin typeface="Century Gothic" panose="020B0502020202020204" pitchFamily="34" charset="0"/>
                <a:cs typeface="Calibri" panose="020F0502020204030204" pitchFamily="34" charset="0"/>
              </a:rPr>
              <a:t>Lincolnshire Node</a:t>
            </a:r>
          </a:p>
        </p:txBody>
      </p:sp>
      <p:sp>
        <p:nvSpPr>
          <p:cNvPr id="66" name="AutoShape 4">
            <a:extLst>
              <a:ext uri="{FF2B5EF4-FFF2-40B4-BE49-F238E27FC236}">
                <a16:creationId xmlns:a16="http://schemas.microsoft.com/office/drawing/2014/main" id="{1AB5504D-B9C2-485D-AC36-34CBB49ACCA2}"/>
              </a:ext>
            </a:extLst>
          </p:cNvPr>
          <p:cNvSpPr>
            <a:spLocks noChangeArrowheads="1"/>
          </p:cNvSpPr>
          <p:nvPr/>
        </p:nvSpPr>
        <p:spPr bwMode="auto">
          <a:xfrm>
            <a:off x="670758" y="6300049"/>
            <a:ext cx="1324298" cy="303345"/>
          </a:xfrm>
          <a:prstGeom prst="roundRect">
            <a:avLst>
              <a:gd name="adj" fmla="val 16667"/>
            </a:avLst>
          </a:prstGeom>
          <a:solidFill>
            <a:srgbClr val="FFFFFF">
              <a:alpha val="70980"/>
            </a:srgbClr>
          </a:solidFill>
          <a:ln>
            <a:solidFill>
              <a:schemeClr val="bg1"/>
            </a:solidFill>
          </a:ln>
        </p:spPr>
        <p:txBody>
          <a:bodyPr wrap="square">
            <a:spAutoFit/>
          </a:bodyPr>
          <a:lstStyle/>
          <a:p>
            <a:pPr>
              <a:lnSpc>
                <a:spcPct val="107000"/>
              </a:lnSpc>
              <a:spcAft>
                <a:spcPts val="800"/>
              </a:spcAft>
            </a:pPr>
            <a:r>
              <a:rPr lang="en-GB" altLang="en-US" sz="1200" b="1">
                <a:solidFill>
                  <a:srgbClr val="043D4B"/>
                </a:solidFill>
                <a:latin typeface="Century Gothic" panose="020B0502020202020204" pitchFamily="34" charset="0"/>
                <a:cs typeface="Calibri" panose="020F0502020204030204" pitchFamily="34" charset="0"/>
              </a:rPr>
              <a:t>Weston Marsh</a:t>
            </a:r>
          </a:p>
        </p:txBody>
      </p:sp>
    </p:spTree>
    <p:extLst>
      <p:ext uri="{BB962C8B-B14F-4D97-AF65-F5344CB8AC3E}">
        <p14:creationId xmlns:p14="http://schemas.microsoft.com/office/powerpoint/2010/main" val="778930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Box 48">
            <a:extLst>
              <a:ext uri="{FF2B5EF4-FFF2-40B4-BE49-F238E27FC236}">
                <a16:creationId xmlns:a16="http://schemas.microsoft.com/office/drawing/2014/main" id="{D08B4FF1-5BBE-4235-8084-703011DB2E1C}"/>
              </a:ext>
            </a:extLst>
          </p:cNvPr>
          <p:cNvSpPr txBox="1"/>
          <p:nvPr/>
        </p:nvSpPr>
        <p:spPr>
          <a:xfrm>
            <a:off x="9984669" y="4973387"/>
            <a:ext cx="2207331" cy="1510926"/>
          </a:xfrm>
          <a:prstGeom prst="rect">
            <a:avLst/>
          </a:prstGeom>
          <a:noFill/>
        </p:spPr>
        <p:txBody>
          <a:bodyPr wrap="square">
            <a:spAutoFit/>
          </a:bodyPr>
          <a:lstStyle/>
          <a:p>
            <a:pPr marL="270022">
              <a:lnSpc>
                <a:spcPct val="200000"/>
              </a:lnSpc>
            </a:pPr>
            <a:r>
              <a:rPr lang="en-GB" sz="1200" b="1">
                <a:solidFill>
                  <a:srgbClr val="043D4B"/>
                </a:solidFill>
                <a:latin typeface="Century Gothic" panose="020B0502020202020204" pitchFamily="34" charset="0"/>
              </a:rPr>
              <a:t>Scheduled Monument</a:t>
            </a:r>
          </a:p>
          <a:p>
            <a:pPr marL="270022">
              <a:lnSpc>
                <a:spcPct val="200000"/>
              </a:lnSpc>
            </a:pPr>
            <a:r>
              <a:rPr lang="en-GB" sz="1200" b="1">
                <a:solidFill>
                  <a:srgbClr val="043D4B"/>
                </a:solidFill>
                <a:latin typeface="Century Gothic" panose="020B0502020202020204" pitchFamily="34" charset="0"/>
              </a:rPr>
              <a:t>Designated Site</a:t>
            </a:r>
          </a:p>
          <a:p>
            <a:pPr marL="270022">
              <a:lnSpc>
                <a:spcPct val="200000"/>
              </a:lnSpc>
            </a:pPr>
            <a:r>
              <a:rPr lang="en-GB" sz="1200" b="1">
                <a:solidFill>
                  <a:srgbClr val="043D4B"/>
                </a:solidFill>
                <a:latin typeface="Century Gothic" panose="020B0502020202020204" pitchFamily="34" charset="0"/>
              </a:rPr>
              <a:t>Substation Search Zone</a:t>
            </a:r>
          </a:p>
          <a:p>
            <a:pPr marL="270022">
              <a:lnSpc>
                <a:spcPct val="200000"/>
              </a:lnSpc>
            </a:pPr>
            <a:endParaRPr lang="en-GB" sz="1200" b="1">
              <a:solidFill>
                <a:srgbClr val="043D4B"/>
              </a:solidFill>
              <a:latin typeface="Century Gothic" panose="020B0502020202020204" pitchFamily="34" charset="0"/>
            </a:endParaRPr>
          </a:p>
        </p:txBody>
      </p:sp>
      <p:sp>
        <p:nvSpPr>
          <p:cNvPr id="10" name="TextBox 9">
            <a:extLst>
              <a:ext uri="{FF2B5EF4-FFF2-40B4-BE49-F238E27FC236}">
                <a16:creationId xmlns:a16="http://schemas.microsoft.com/office/drawing/2014/main" id="{F7ACC4C0-60AC-41B5-9F1C-9E72E5384FFD}"/>
              </a:ext>
            </a:extLst>
          </p:cNvPr>
          <p:cNvSpPr txBox="1"/>
          <p:nvPr/>
        </p:nvSpPr>
        <p:spPr>
          <a:xfrm>
            <a:off x="5689467" y="166839"/>
            <a:ext cx="6594320" cy="1940957"/>
          </a:xfrm>
          <a:prstGeom prst="roundRect">
            <a:avLst/>
          </a:prstGeom>
          <a:noFill/>
        </p:spPr>
        <p:txBody>
          <a:bodyPr wrap="square" rtlCol="0">
            <a:spAutoFit/>
          </a:bodyPr>
          <a:lstStyle/>
          <a:p>
            <a:r>
              <a:rPr lang="en-GB" sz="3600" b="1">
                <a:solidFill>
                  <a:srgbClr val="043D4B"/>
                </a:solidFill>
                <a:latin typeface="Century Gothic" panose="020B0502020202020204" pitchFamily="34" charset="0"/>
              </a:rPr>
              <a:t>Our </a:t>
            </a:r>
          </a:p>
          <a:p>
            <a:r>
              <a:rPr lang="en-GB" sz="3600" b="1">
                <a:solidFill>
                  <a:srgbClr val="043D4B"/>
                </a:solidFill>
                <a:latin typeface="Century Gothic" panose="020B0502020202020204" pitchFamily="34" charset="0"/>
              </a:rPr>
              <a:t>Onshore </a:t>
            </a:r>
          </a:p>
          <a:p>
            <a:r>
              <a:rPr lang="en-GB" sz="3600" b="1">
                <a:solidFill>
                  <a:srgbClr val="043D4B"/>
                </a:solidFill>
                <a:latin typeface="Century Gothic" panose="020B0502020202020204" pitchFamily="34" charset="0"/>
              </a:rPr>
              <a:t>Proposals </a:t>
            </a:r>
            <a:r>
              <a:rPr lang="en-GB" sz="3200" b="1" i="1">
                <a:solidFill>
                  <a:srgbClr val="043D4B"/>
                </a:solidFill>
                <a:latin typeface="Century Gothic" panose="020B0502020202020204" pitchFamily="34" charset="0"/>
              </a:rPr>
              <a:t>(&amp; Project update)</a:t>
            </a:r>
            <a:endParaRPr lang="en-US" sz="3600" b="1">
              <a:solidFill>
                <a:srgbClr val="043D4B"/>
              </a:solidFill>
              <a:latin typeface="Century Gothic" panose="020B0502020202020204" pitchFamily="34" charset="0"/>
            </a:endParaRPr>
          </a:p>
        </p:txBody>
      </p:sp>
      <p:sp>
        <p:nvSpPr>
          <p:cNvPr id="11" name="TextBox 10">
            <a:extLst>
              <a:ext uri="{FF2B5EF4-FFF2-40B4-BE49-F238E27FC236}">
                <a16:creationId xmlns:a16="http://schemas.microsoft.com/office/drawing/2014/main" id="{E773C914-4E06-47BF-B72C-FE0B7DF0CA01}"/>
              </a:ext>
            </a:extLst>
          </p:cNvPr>
          <p:cNvSpPr txBox="1"/>
          <p:nvPr/>
        </p:nvSpPr>
        <p:spPr>
          <a:xfrm>
            <a:off x="6228252" y="2799696"/>
            <a:ext cx="3330418" cy="276999"/>
          </a:xfrm>
          <a:prstGeom prst="rect">
            <a:avLst/>
          </a:prstGeom>
          <a:noFill/>
        </p:spPr>
        <p:txBody>
          <a:bodyPr wrap="square" lIns="91440" tIns="45720" rIns="91440" bIns="45720" anchor="t">
            <a:spAutoFit/>
          </a:bodyPr>
          <a:lstStyle/>
          <a:p>
            <a:pPr marL="0" marR="0" lvl="0" indent="0" defTabSz="457200" eaLnBrk="1" fontAlgn="auto" latinLnBrk="0" hangingPunct="1">
              <a:spcBef>
                <a:spcPts val="0"/>
              </a:spcBef>
              <a:spcAft>
                <a:spcPts val="0"/>
              </a:spcAft>
              <a:buClrTx/>
              <a:buSzTx/>
              <a:buFontTx/>
              <a:buNone/>
              <a:tabLst/>
              <a:defRPr/>
            </a:pPr>
            <a:endParaRPr kumimoji="0" lang="en-US" sz="1200" i="0" u="none" strike="noStrike" kern="0" cap="none" spc="0" normalizeH="0" baseline="0" noProof="0">
              <a:ln>
                <a:noFill/>
              </a:ln>
              <a:solidFill>
                <a:srgbClr val="043D4B"/>
              </a:solidFill>
              <a:effectLst/>
              <a:uLnTx/>
              <a:uFillTx/>
              <a:latin typeface="Century Gothic" panose="020B0502020202020204" pitchFamily="34" charset="0"/>
            </a:endParaRPr>
          </a:p>
        </p:txBody>
      </p:sp>
      <p:pic>
        <p:nvPicPr>
          <p:cNvPr id="21" name="Picture 20" descr="A picture containing text, sign&#10;&#10;Description automatically generated">
            <a:extLst>
              <a:ext uri="{FF2B5EF4-FFF2-40B4-BE49-F238E27FC236}">
                <a16:creationId xmlns:a16="http://schemas.microsoft.com/office/drawing/2014/main" id="{9CCBBE52-C742-4622-B3F9-614A30AF189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05237" y="208302"/>
            <a:ext cx="1893720" cy="580162"/>
          </a:xfrm>
          <a:prstGeom prst="rect">
            <a:avLst/>
          </a:prstGeom>
          <a:noFill/>
          <a:ln>
            <a:noFill/>
          </a:ln>
        </p:spPr>
      </p:pic>
      <p:sp>
        <p:nvSpPr>
          <p:cNvPr id="22" name="AutoShape 4">
            <a:extLst>
              <a:ext uri="{FF2B5EF4-FFF2-40B4-BE49-F238E27FC236}">
                <a16:creationId xmlns:a16="http://schemas.microsoft.com/office/drawing/2014/main" id="{F0DFADE5-D009-485E-9131-C7C6907F103D}"/>
              </a:ext>
            </a:extLst>
          </p:cNvPr>
          <p:cNvSpPr>
            <a:spLocks noChangeArrowheads="1"/>
          </p:cNvSpPr>
          <p:nvPr/>
        </p:nvSpPr>
        <p:spPr bwMode="auto">
          <a:xfrm>
            <a:off x="984321" y="6277834"/>
            <a:ext cx="1235203" cy="303345"/>
          </a:xfrm>
          <a:prstGeom prst="roundRect">
            <a:avLst>
              <a:gd name="adj" fmla="val 16667"/>
            </a:avLst>
          </a:prstGeom>
          <a:solidFill>
            <a:srgbClr val="FFFFFF">
              <a:alpha val="70980"/>
            </a:srgbClr>
          </a:solidFill>
          <a:ln>
            <a:solidFill>
              <a:schemeClr val="bg1"/>
            </a:solidFill>
          </a:ln>
        </p:spPr>
        <p:txBody>
          <a:bodyPr wrap="square">
            <a:spAutoFit/>
          </a:bodyPr>
          <a:lstStyle/>
          <a:p>
            <a:pPr>
              <a:lnSpc>
                <a:spcPct val="107000"/>
              </a:lnSpc>
              <a:spcAft>
                <a:spcPts val="800"/>
              </a:spcAft>
            </a:pPr>
            <a:r>
              <a:rPr lang="en-GB" altLang="en-US" sz="1200" b="1">
                <a:solidFill>
                  <a:srgbClr val="043D4B"/>
                </a:solidFill>
                <a:latin typeface="Century Gothic" panose="020B0502020202020204" pitchFamily="34" charset="0"/>
                <a:cs typeface="Calibri" panose="020F0502020204030204" pitchFamily="34" charset="0"/>
              </a:rPr>
              <a:t>Weston Marsh</a:t>
            </a:r>
          </a:p>
        </p:txBody>
      </p:sp>
      <p:sp>
        <p:nvSpPr>
          <p:cNvPr id="45" name="TextBox 44">
            <a:extLst>
              <a:ext uri="{FF2B5EF4-FFF2-40B4-BE49-F238E27FC236}">
                <a16:creationId xmlns:a16="http://schemas.microsoft.com/office/drawing/2014/main" id="{2AC8BF1C-548C-4937-B64F-9948A480D07C}"/>
              </a:ext>
            </a:extLst>
          </p:cNvPr>
          <p:cNvSpPr txBox="1"/>
          <p:nvPr/>
        </p:nvSpPr>
        <p:spPr>
          <a:xfrm>
            <a:off x="5617929" y="2020522"/>
            <a:ext cx="6125979" cy="2973226"/>
          </a:xfrm>
          <a:prstGeom prst="round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US" sz="1400">
                <a:solidFill>
                  <a:srgbClr val="043D4B"/>
                </a:solidFill>
                <a:effectLst/>
                <a:latin typeface="Century Gothic" panose="020B0502020202020204" pitchFamily="34" charset="0"/>
                <a:ea typeface="Calibri" panose="020F0502020204030204" pitchFamily="34" charset="0"/>
                <a:cs typeface="Arial" panose="020B0604020202020204" pitchFamily="34" charset="0"/>
              </a:rPr>
              <a:t>Landfall </a:t>
            </a:r>
            <a:r>
              <a:rPr lang="en-US" sz="1400" b="1">
                <a:solidFill>
                  <a:srgbClr val="043D4B"/>
                </a:solidFill>
                <a:effectLst/>
                <a:latin typeface="Century Gothic" panose="020B0502020202020204" pitchFamily="34" charset="0"/>
                <a:ea typeface="Calibri" panose="020F0502020204030204" pitchFamily="34" charset="0"/>
                <a:cs typeface="Arial" panose="020B0604020202020204" pitchFamily="34" charset="0"/>
              </a:rPr>
              <a:t>south of </a:t>
            </a:r>
            <a:r>
              <a:rPr lang="en-US" sz="1400" b="1" err="1">
                <a:solidFill>
                  <a:srgbClr val="043D4B"/>
                </a:solidFill>
                <a:effectLst/>
                <a:latin typeface="Century Gothic" panose="020B0502020202020204" pitchFamily="34" charset="0"/>
                <a:ea typeface="Calibri" panose="020F0502020204030204" pitchFamily="34" charset="0"/>
                <a:cs typeface="Arial" panose="020B0604020202020204" pitchFamily="34" charset="0"/>
              </a:rPr>
              <a:t>Anderby</a:t>
            </a:r>
            <a:r>
              <a:rPr lang="en-US" sz="1400" b="1">
                <a:solidFill>
                  <a:srgbClr val="043D4B"/>
                </a:solidFill>
                <a:effectLst/>
                <a:latin typeface="Century Gothic" panose="020B0502020202020204" pitchFamily="34" charset="0"/>
                <a:ea typeface="Calibri" panose="020F0502020204030204" pitchFamily="34" charset="0"/>
                <a:cs typeface="Arial" panose="020B0604020202020204" pitchFamily="34" charset="0"/>
              </a:rPr>
              <a:t> Creek </a:t>
            </a:r>
            <a:r>
              <a:rPr lang="en-US" sz="1400">
                <a:solidFill>
                  <a:srgbClr val="043D4B"/>
                </a:solidFill>
                <a:effectLst/>
                <a:latin typeface="Century Gothic" panose="020B0502020202020204" pitchFamily="34" charset="0"/>
                <a:ea typeface="Calibri" panose="020F0502020204030204" pitchFamily="34" charset="0"/>
                <a:cs typeface="Arial" panose="020B0604020202020204" pitchFamily="34" charset="0"/>
              </a:rPr>
              <a:t>(t</a:t>
            </a:r>
            <a:r>
              <a:rPr lang="en-US" altLang="en-US" sz="1400">
                <a:solidFill>
                  <a:srgbClr val="043D4B"/>
                </a:solidFill>
                <a:latin typeface="Century Gothic" panose="020B0502020202020204" pitchFamily="34" charset="0"/>
                <a:cs typeface="Arial" panose="020B0604020202020204" pitchFamily="34" charset="0"/>
              </a:rPr>
              <a:t>here is only one landfall search zone as this has been assessed as the optimum search zone for both connection options);</a:t>
            </a:r>
          </a:p>
          <a:p>
            <a:pPr marL="285750" indent="-285750">
              <a:lnSpc>
                <a:spcPct val="107000"/>
              </a:lnSpc>
              <a:spcAft>
                <a:spcPts val="800"/>
              </a:spcAft>
              <a:buFont typeface="Arial" panose="020B0604020202020204" pitchFamily="34" charset="0"/>
              <a:buChar char="•"/>
            </a:pPr>
            <a:r>
              <a:rPr lang="en-US" sz="1400">
                <a:solidFill>
                  <a:srgbClr val="043D4B"/>
                </a:solidFill>
                <a:effectLst/>
                <a:latin typeface="Century Gothic" panose="020B0502020202020204" pitchFamily="34" charset="0"/>
                <a:ea typeface="Calibri" panose="020F0502020204030204" pitchFamily="34" charset="0"/>
                <a:cs typeface="Arial" panose="020B0604020202020204" pitchFamily="34" charset="0"/>
              </a:rPr>
              <a:t>Underground cables would continue underground to </a:t>
            </a:r>
            <a:r>
              <a:rPr lang="en-US" sz="1400" b="1">
                <a:solidFill>
                  <a:srgbClr val="043D4B"/>
                </a:solidFill>
                <a:effectLst/>
                <a:latin typeface="Century Gothic" panose="020B0502020202020204" pitchFamily="34" charset="0"/>
                <a:ea typeface="Calibri" panose="020F0502020204030204" pitchFamily="34" charset="0"/>
                <a:cs typeface="Arial" panose="020B0604020202020204" pitchFamily="34" charset="0"/>
              </a:rPr>
              <a:t>one of two different connection points</a:t>
            </a:r>
            <a:r>
              <a:rPr lang="en-US" sz="1400">
                <a:solidFill>
                  <a:srgbClr val="043D4B"/>
                </a:solidFill>
                <a:effectLst/>
                <a:latin typeface="Century Gothic" panose="020B0502020202020204" pitchFamily="34" charset="0"/>
                <a:ea typeface="Calibri" panose="020F0502020204030204" pitchFamily="34" charset="0"/>
                <a:cs typeface="Arial" panose="020B0604020202020204" pitchFamily="34" charset="0"/>
              </a:rPr>
              <a:t> still under consideration by National Grid;</a:t>
            </a:r>
          </a:p>
          <a:p>
            <a:pPr marL="285750" indent="-285750">
              <a:lnSpc>
                <a:spcPct val="107000"/>
              </a:lnSpc>
              <a:spcAft>
                <a:spcPts val="800"/>
              </a:spcAft>
              <a:buFont typeface="Arial" panose="020B0604020202020204" pitchFamily="34" charset="0"/>
              <a:buChar char="•"/>
            </a:pPr>
            <a:r>
              <a:rPr lang="en-US" sz="1400">
                <a:solidFill>
                  <a:srgbClr val="043D4B"/>
                </a:solidFill>
                <a:effectLst/>
                <a:latin typeface="Century Gothic" panose="020B0502020202020204" pitchFamily="34" charset="0"/>
                <a:ea typeface="Calibri" panose="020F0502020204030204" pitchFamily="34" charset="0"/>
                <a:cs typeface="Arial" panose="020B0604020202020204" pitchFamily="34" charset="0"/>
              </a:rPr>
              <a:t>a connection to the </a:t>
            </a:r>
            <a:r>
              <a:rPr lang="en-US" sz="1400" b="1">
                <a:solidFill>
                  <a:srgbClr val="043D4B"/>
                </a:solidFill>
                <a:effectLst/>
                <a:latin typeface="Century Gothic" panose="020B0502020202020204" pitchFamily="34" charset="0"/>
                <a:ea typeface="Calibri" panose="020F0502020204030204" pitchFamily="34" charset="0"/>
                <a:cs typeface="Arial" panose="020B0604020202020204" pitchFamily="34" charset="0"/>
              </a:rPr>
              <a:t>existing overhead line circuits at </a:t>
            </a:r>
            <a:r>
              <a:rPr lang="en-US" sz="1400" b="1">
                <a:solidFill>
                  <a:srgbClr val="59A1AD"/>
                </a:solidFill>
                <a:effectLst/>
                <a:latin typeface="Century Gothic" panose="020B0502020202020204" pitchFamily="34" charset="0"/>
                <a:ea typeface="Calibri" panose="020F0502020204030204" pitchFamily="34" charset="0"/>
                <a:cs typeface="Arial" panose="020B0604020202020204" pitchFamily="34" charset="0"/>
              </a:rPr>
              <a:t>Weston Marsh</a:t>
            </a:r>
            <a:r>
              <a:rPr lang="en-US" sz="1400" b="1">
                <a:solidFill>
                  <a:srgbClr val="043D4B"/>
                </a:solidFill>
                <a:effectLst/>
                <a:latin typeface="Century Gothic" panose="020B0502020202020204" pitchFamily="34" charset="0"/>
                <a:ea typeface="Calibri" panose="020F0502020204030204" pitchFamily="34" charset="0"/>
                <a:cs typeface="Arial" panose="020B0604020202020204" pitchFamily="34" charset="0"/>
              </a:rPr>
              <a:t> </a:t>
            </a:r>
            <a:r>
              <a:rPr lang="en-US" sz="1400">
                <a:solidFill>
                  <a:srgbClr val="043D4B"/>
                </a:solidFill>
                <a:effectLst/>
                <a:latin typeface="Century Gothic" panose="020B0502020202020204" pitchFamily="34" charset="0"/>
                <a:ea typeface="Calibri" panose="020F0502020204030204" pitchFamily="34" charset="0"/>
                <a:cs typeface="Arial" panose="020B0604020202020204" pitchFamily="34" charset="0"/>
              </a:rPr>
              <a:t>(north of Spalding) or;</a:t>
            </a:r>
          </a:p>
          <a:p>
            <a:pPr marL="285750" indent="-285750">
              <a:lnSpc>
                <a:spcPct val="107000"/>
              </a:lnSpc>
              <a:spcAft>
                <a:spcPts val="800"/>
              </a:spcAft>
              <a:buFont typeface="Arial" panose="020B0604020202020204" pitchFamily="34" charset="0"/>
              <a:buChar char="•"/>
            </a:pPr>
            <a:r>
              <a:rPr lang="en-US" sz="1400">
                <a:solidFill>
                  <a:srgbClr val="043D4B"/>
                </a:solidFill>
                <a:effectLst/>
                <a:latin typeface="Century Gothic" panose="020B0502020202020204" pitchFamily="34" charset="0"/>
                <a:ea typeface="Calibri" panose="020F0502020204030204" pitchFamily="34" charset="0"/>
                <a:cs typeface="Arial" panose="020B0604020202020204" pitchFamily="34" charset="0"/>
              </a:rPr>
              <a:t>to a </a:t>
            </a:r>
            <a:r>
              <a:rPr lang="en-US" sz="1400" b="1">
                <a:solidFill>
                  <a:srgbClr val="043D4B"/>
                </a:solidFill>
                <a:effectLst/>
                <a:latin typeface="Century Gothic" panose="020B0502020202020204" pitchFamily="34" charset="0"/>
                <a:ea typeface="Calibri" panose="020F0502020204030204" pitchFamily="34" charset="0"/>
                <a:cs typeface="Arial" panose="020B0604020202020204" pitchFamily="34" charset="0"/>
              </a:rPr>
              <a:t>proposed new National Grid </a:t>
            </a:r>
            <a:r>
              <a:rPr lang="en-US" sz="1400" b="1">
                <a:solidFill>
                  <a:srgbClr val="043D4B"/>
                </a:solidFill>
                <a:latin typeface="Century Gothic" panose="020B0502020202020204" pitchFamily="34" charset="0"/>
                <a:ea typeface="Calibri" panose="020F0502020204030204" pitchFamily="34" charset="0"/>
                <a:cs typeface="Arial" panose="020B0604020202020204" pitchFamily="34" charset="0"/>
              </a:rPr>
              <a:t>connection point</a:t>
            </a:r>
            <a:r>
              <a:rPr lang="en-US" sz="1400" b="1">
                <a:solidFill>
                  <a:srgbClr val="043D4B"/>
                </a:solidFill>
                <a:effectLst/>
                <a:latin typeface="Century Gothic" panose="020B0502020202020204" pitchFamily="34" charset="0"/>
                <a:ea typeface="Calibri" panose="020F0502020204030204" pitchFamily="34" charset="0"/>
                <a:cs typeface="Arial" panose="020B0604020202020204" pitchFamily="34" charset="0"/>
              </a:rPr>
              <a:t>, </a:t>
            </a:r>
            <a:r>
              <a:rPr lang="en-US" sz="1400" b="1">
                <a:solidFill>
                  <a:srgbClr val="59A1AD"/>
                </a:solidFill>
                <a:effectLst/>
                <a:latin typeface="Century Gothic" panose="020B0502020202020204" pitchFamily="34" charset="0"/>
                <a:ea typeface="Calibri" panose="020F0502020204030204" pitchFamily="34" charset="0"/>
                <a:cs typeface="Arial" panose="020B0604020202020204" pitchFamily="34" charset="0"/>
              </a:rPr>
              <a:t>Lincolnshire Node</a:t>
            </a:r>
            <a:r>
              <a:rPr lang="en-US" sz="1400" b="1">
                <a:solidFill>
                  <a:srgbClr val="043D4B"/>
                </a:solidFill>
                <a:effectLst/>
                <a:latin typeface="Century Gothic" panose="020B0502020202020204" pitchFamily="34" charset="0"/>
                <a:ea typeface="Calibri" panose="020F0502020204030204" pitchFamily="34" charset="0"/>
                <a:cs typeface="Arial" panose="020B0604020202020204" pitchFamily="34" charset="0"/>
              </a:rPr>
              <a:t>,</a:t>
            </a:r>
            <a:r>
              <a:rPr lang="en-US" sz="1400">
                <a:solidFill>
                  <a:srgbClr val="043D4B"/>
                </a:solidFill>
                <a:effectLst/>
                <a:latin typeface="Century Gothic" panose="020B0502020202020204" pitchFamily="34" charset="0"/>
                <a:ea typeface="Calibri" panose="020F0502020204030204" pitchFamily="34" charset="0"/>
                <a:cs typeface="Arial" panose="020B0604020202020204" pitchFamily="34" charset="0"/>
              </a:rPr>
              <a:t> (east of Alford).</a:t>
            </a:r>
          </a:p>
        </p:txBody>
      </p:sp>
      <p:cxnSp>
        <p:nvCxnSpPr>
          <p:cNvPr id="3" name="Straight Arrow Connector 2">
            <a:extLst>
              <a:ext uri="{FF2B5EF4-FFF2-40B4-BE49-F238E27FC236}">
                <a16:creationId xmlns:a16="http://schemas.microsoft.com/office/drawing/2014/main" id="{C5AAC4E0-9B32-4B53-8748-11B2FC7BF45D}"/>
              </a:ext>
            </a:extLst>
          </p:cNvPr>
          <p:cNvCxnSpPr/>
          <p:nvPr/>
        </p:nvCxnSpPr>
        <p:spPr>
          <a:xfrm flipV="1">
            <a:off x="1983525" y="380144"/>
            <a:ext cx="471999" cy="10274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8A2A8533-825C-46D7-8C72-5E6B2511878F}"/>
              </a:ext>
            </a:extLst>
          </p:cNvPr>
          <p:cNvGrpSpPr/>
          <p:nvPr/>
        </p:nvGrpSpPr>
        <p:grpSpPr>
          <a:xfrm>
            <a:off x="5425072" y="4893018"/>
            <a:ext cx="4828952" cy="1671663"/>
            <a:chOff x="321659" y="1518995"/>
            <a:chExt cx="4481582" cy="1627656"/>
          </a:xfrm>
          <a:solidFill>
            <a:srgbClr val="FFFFFF">
              <a:alpha val="52157"/>
            </a:srgbClr>
          </a:solidFill>
        </p:grpSpPr>
        <p:sp>
          <p:nvSpPr>
            <p:cNvPr id="26" name="TextBox 25">
              <a:extLst>
                <a:ext uri="{FF2B5EF4-FFF2-40B4-BE49-F238E27FC236}">
                  <a16:creationId xmlns:a16="http://schemas.microsoft.com/office/drawing/2014/main" id="{BB65D3FE-4EFD-44E5-B56F-B4EF3A7A411E}"/>
                </a:ext>
              </a:extLst>
            </p:cNvPr>
            <p:cNvSpPr txBox="1"/>
            <p:nvPr/>
          </p:nvSpPr>
          <p:spPr>
            <a:xfrm>
              <a:off x="419568" y="1518995"/>
              <a:ext cx="4104083" cy="1627656"/>
            </a:xfrm>
            <a:prstGeom prst="roundRect">
              <a:avLst/>
            </a:prstGeom>
            <a:noFill/>
          </p:spPr>
          <p:txBody>
            <a:bodyPr wrap="square" rtlCol="0">
              <a:spAutoFit/>
            </a:bodyPr>
            <a:lstStyle/>
            <a:p>
              <a:pPr marL="270022">
                <a:lnSpc>
                  <a:spcPct val="200000"/>
                </a:lnSpc>
              </a:pPr>
              <a:r>
                <a:rPr lang="en-GB" sz="1200" b="1">
                  <a:solidFill>
                    <a:srgbClr val="043D4B"/>
                  </a:solidFill>
                  <a:latin typeface="Century Gothic" panose="020B0502020202020204" pitchFamily="34" charset="0"/>
                </a:rPr>
                <a:t>Alternative Route Option Search Zone</a:t>
              </a:r>
            </a:p>
            <a:p>
              <a:pPr marL="270022">
                <a:lnSpc>
                  <a:spcPct val="200000"/>
                </a:lnSpc>
              </a:pPr>
              <a:r>
                <a:rPr lang="en-GB" sz="1200" b="1">
                  <a:solidFill>
                    <a:srgbClr val="043D4B"/>
                  </a:solidFill>
                  <a:latin typeface="Century Gothic" panose="020B0502020202020204" pitchFamily="34" charset="0"/>
                </a:rPr>
                <a:t>Alternative Route Option Indicative Cable Corridor </a:t>
              </a:r>
            </a:p>
            <a:p>
              <a:pPr marL="270022">
                <a:lnSpc>
                  <a:spcPct val="200000"/>
                </a:lnSpc>
              </a:pPr>
              <a:r>
                <a:rPr lang="en-GB" sz="1200" b="1">
                  <a:solidFill>
                    <a:srgbClr val="043D4B"/>
                  </a:solidFill>
                  <a:latin typeface="Century Gothic" panose="020B0502020202020204" pitchFamily="34" charset="0"/>
                </a:rPr>
                <a:t>Original Onshore Cable Corridor</a:t>
              </a:r>
            </a:p>
            <a:p>
              <a:pPr marL="270022">
                <a:lnSpc>
                  <a:spcPct val="200000"/>
                </a:lnSpc>
              </a:pPr>
              <a:r>
                <a:rPr lang="en-GB" sz="1200" b="1">
                  <a:solidFill>
                    <a:srgbClr val="043D4B"/>
                  </a:solidFill>
                  <a:latin typeface="Century Gothic" panose="020B0502020202020204" pitchFamily="34" charset="0"/>
                </a:rPr>
                <a:t>Original Onshore Search Zone</a:t>
              </a:r>
            </a:p>
          </p:txBody>
        </p:sp>
        <p:sp>
          <p:nvSpPr>
            <p:cNvPr id="27" name="Diamond 26">
              <a:extLst>
                <a:ext uri="{FF2B5EF4-FFF2-40B4-BE49-F238E27FC236}">
                  <a16:creationId xmlns:a16="http://schemas.microsoft.com/office/drawing/2014/main" id="{D2DA6596-5004-4B0D-99CB-36896B226D56}"/>
                </a:ext>
              </a:extLst>
            </p:cNvPr>
            <p:cNvSpPr/>
            <p:nvPr/>
          </p:nvSpPr>
          <p:spPr>
            <a:xfrm>
              <a:off x="4523651" y="1764474"/>
              <a:ext cx="103582" cy="162861"/>
            </a:xfrm>
            <a:prstGeom prst="diamond">
              <a:avLst/>
            </a:prstGeom>
            <a:solidFill>
              <a:srgbClr val="D59F85"/>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ln>
                  <a:solidFill>
                    <a:srgbClr val="B79579"/>
                  </a:solidFill>
                </a:ln>
                <a:solidFill>
                  <a:srgbClr val="043D4B"/>
                </a:solidFill>
              </a:endParaRPr>
            </a:p>
          </p:txBody>
        </p:sp>
        <p:pic>
          <p:nvPicPr>
            <p:cNvPr id="31" name="Picture 30">
              <a:extLst>
                <a:ext uri="{FF2B5EF4-FFF2-40B4-BE49-F238E27FC236}">
                  <a16:creationId xmlns:a16="http://schemas.microsoft.com/office/drawing/2014/main" id="{EB3B465F-E5E3-47C0-8FC2-6F11D6392761}"/>
                </a:ext>
              </a:extLst>
            </p:cNvPr>
            <p:cNvPicPr>
              <a:picLocks noChangeAspect="1"/>
            </p:cNvPicPr>
            <p:nvPr/>
          </p:nvPicPr>
          <p:blipFill>
            <a:blip r:embed="rId4"/>
            <a:stretch>
              <a:fillRect/>
            </a:stretch>
          </p:blipFill>
          <p:spPr>
            <a:xfrm>
              <a:off x="4454320" y="2475608"/>
              <a:ext cx="334476" cy="230875"/>
            </a:xfrm>
            <a:prstGeom prst="rect">
              <a:avLst/>
            </a:prstGeom>
            <a:solidFill>
              <a:srgbClr val="F1ECAD"/>
            </a:solidFill>
            <a:ln w="28575">
              <a:solidFill>
                <a:srgbClr val="F1ECAD"/>
              </a:solidFill>
            </a:ln>
          </p:spPr>
        </p:pic>
        <p:pic>
          <p:nvPicPr>
            <p:cNvPr id="32" name="Picture 31">
              <a:extLst>
                <a:ext uri="{FF2B5EF4-FFF2-40B4-BE49-F238E27FC236}">
                  <a16:creationId xmlns:a16="http://schemas.microsoft.com/office/drawing/2014/main" id="{50669678-8602-472E-90D3-29017D565CDF}"/>
                </a:ext>
              </a:extLst>
            </p:cNvPr>
            <p:cNvPicPr>
              <a:picLocks noChangeAspect="1"/>
            </p:cNvPicPr>
            <p:nvPr/>
          </p:nvPicPr>
          <p:blipFill>
            <a:blip r:embed="rId5"/>
            <a:stretch>
              <a:fillRect/>
            </a:stretch>
          </p:blipFill>
          <p:spPr>
            <a:xfrm>
              <a:off x="4439875" y="2099135"/>
              <a:ext cx="363366" cy="229113"/>
            </a:xfrm>
            <a:prstGeom prst="rect">
              <a:avLst/>
            </a:prstGeom>
            <a:grpFill/>
            <a:ln>
              <a:solidFill>
                <a:schemeClr val="bg1"/>
              </a:solidFill>
            </a:ln>
          </p:spPr>
        </p:pic>
        <p:sp>
          <p:nvSpPr>
            <p:cNvPr id="33" name="Rectangle 32">
              <a:extLst>
                <a:ext uri="{FF2B5EF4-FFF2-40B4-BE49-F238E27FC236}">
                  <a16:creationId xmlns:a16="http://schemas.microsoft.com/office/drawing/2014/main" id="{1CA83498-6F7D-4663-AA8B-935DB28B8C05}"/>
                </a:ext>
              </a:extLst>
            </p:cNvPr>
            <p:cNvSpPr/>
            <p:nvPr/>
          </p:nvSpPr>
          <p:spPr>
            <a:xfrm>
              <a:off x="321659" y="2491023"/>
              <a:ext cx="336295" cy="215460"/>
            </a:xfrm>
            <a:prstGeom prst="rect">
              <a:avLst/>
            </a:prstGeom>
            <a:solidFill>
              <a:schemeClr val="bg1"/>
            </a:solidFill>
            <a:ln w="28575">
              <a:solidFill>
                <a:srgbClr val="F1EC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rgbClr val="043D4B"/>
                </a:solidFill>
              </a:endParaRPr>
            </a:p>
          </p:txBody>
        </p:sp>
      </p:grpSp>
      <p:sp>
        <p:nvSpPr>
          <p:cNvPr id="50" name="AutoShape 4">
            <a:extLst>
              <a:ext uri="{FF2B5EF4-FFF2-40B4-BE49-F238E27FC236}">
                <a16:creationId xmlns:a16="http://schemas.microsoft.com/office/drawing/2014/main" id="{0440C704-F707-4D4A-ACCD-9525114578F3}"/>
              </a:ext>
            </a:extLst>
          </p:cNvPr>
          <p:cNvSpPr>
            <a:spLocks noChangeArrowheads="1"/>
          </p:cNvSpPr>
          <p:nvPr/>
        </p:nvSpPr>
        <p:spPr bwMode="auto">
          <a:xfrm>
            <a:off x="1098171" y="119150"/>
            <a:ext cx="1121353" cy="521987"/>
          </a:xfrm>
          <a:prstGeom prst="roundRect">
            <a:avLst>
              <a:gd name="adj" fmla="val 16667"/>
            </a:avLst>
          </a:prstGeom>
          <a:solidFill>
            <a:srgbClr val="FFFFFF">
              <a:alpha val="70980"/>
            </a:srgbClr>
          </a:solidFill>
          <a:ln>
            <a:solidFill>
              <a:schemeClr val="bg1"/>
            </a:solidFill>
          </a:ln>
        </p:spPr>
        <p:txBody>
          <a:bodyPr wrap="square">
            <a:spAutoFit/>
          </a:bodyPr>
          <a:lstStyle/>
          <a:p>
            <a:pPr>
              <a:lnSpc>
                <a:spcPct val="107000"/>
              </a:lnSpc>
              <a:spcAft>
                <a:spcPts val="800"/>
              </a:spcAft>
            </a:pPr>
            <a:r>
              <a:rPr lang="en-GB" altLang="en-US" sz="1200" b="1">
                <a:solidFill>
                  <a:srgbClr val="043D4B"/>
                </a:solidFill>
                <a:latin typeface="Century Gothic" panose="020B0502020202020204" pitchFamily="34" charset="0"/>
                <a:cs typeface="Calibri" panose="020F0502020204030204" pitchFamily="34" charset="0"/>
              </a:rPr>
              <a:t>Lincolnshire Node</a:t>
            </a:r>
          </a:p>
        </p:txBody>
      </p:sp>
      <p:pic>
        <p:nvPicPr>
          <p:cNvPr id="4" name="Picture 3" descr="Map&#10;&#10;Description automatically generated">
            <a:extLst>
              <a:ext uri="{FF2B5EF4-FFF2-40B4-BE49-F238E27FC236}">
                <a16:creationId xmlns:a16="http://schemas.microsoft.com/office/drawing/2014/main" id="{CF0AE660-9CE3-426E-912C-F5163E4CFB40}"/>
              </a:ext>
            </a:extLst>
          </p:cNvPr>
          <p:cNvPicPr>
            <a:picLocks noChangeAspect="1"/>
          </p:cNvPicPr>
          <p:nvPr/>
        </p:nvPicPr>
        <p:blipFill rotWithShape="1">
          <a:blip r:embed="rId6">
            <a:extLst>
              <a:ext uri="{28A0092B-C50C-407E-A947-70E740481C1C}">
                <a14:useLocalDpi xmlns:a14="http://schemas.microsoft.com/office/drawing/2010/main" val="0"/>
              </a:ext>
            </a:extLst>
          </a:blip>
          <a:srcRect l="14285" t="3037" r="20439" b="70"/>
          <a:stretch/>
        </p:blipFill>
        <p:spPr>
          <a:xfrm>
            <a:off x="-4405" y="-5887"/>
            <a:ext cx="5108839" cy="6900088"/>
          </a:xfrm>
          <a:prstGeom prst="rect">
            <a:avLst/>
          </a:prstGeom>
        </p:spPr>
      </p:pic>
      <p:sp>
        <p:nvSpPr>
          <p:cNvPr id="5" name="TextBox 4">
            <a:extLst>
              <a:ext uri="{FF2B5EF4-FFF2-40B4-BE49-F238E27FC236}">
                <a16:creationId xmlns:a16="http://schemas.microsoft.com/office/drawing/2014/main" id="{50689B32-002B-4CD5-B29A-38B6EA60FB16}"/>
              </a:ext>
            </a:extLst>
          </p:cNvPr>
          <p:cNvSpPr txBox="1"/>
          <p:nvPr/>
        </p:nvSpPr>
        <p:spPr>
          <a:xfrm>
            <a:off x="924505" y="2012262"/>
            <a:ext cx="1277779" cy="1316415"/>
          </a:xfrm>
          <a:prstGeom prst="roundRect">
            <a:avLst/>
          </a:prstGeom>
          <a:solidFill>
            <a:srgbClr val="043D4B">
              <a:alpha val="56000"/>
            </a:srgbClr>
          </a:solidFill>
        </p:spPr>
        <p:txBody>
          <a:bodyPr wrap="square" rtlCol="0">
            <a:spAutoFit/>
          </a:bodyPr>
          <a:lstStyle/>
          <a:p>
            <a:r>
              <a:rPr lang="en-GB" sz="1200" b="1">
                <a:solidFill>
                  <a:schemeClr val="bg1"/>
                </a:solidFill>
                <a:latin typeface="Century Gothic" panose="020B0502020202020204" pitchFamily="34" charset="0"/>
              </a:rPr>
              <a:t>New Alternative Route Option to Weston Marsh (north of the A52)</a:t>
            </a:r>
          </a:p>
        </p:txBody>
      </p:sp>
      <p:sp>
        <p:nvSpPr>
          <p:cNvPr id="24" name="TextBox 23">
            <a:extLst>
              <a:ext uri="{FF2B5EF4-FFF2-40B4-BE49-F238E27FC236}">
                <a16:creationId xmlns:a16="http://schemas.microsoft.com/office/drawing/2014/main" id="{7C84757E-739E-4E74-B8E0-DFD14B3C9CFD}"/>
              </a:ext>
            </a:extLst>
          </p:cNvPr>
          <p:cNvSpPr txBox="1"/>
          <p:nvPr/>
        </p:nvSpPr>
        <p:spPr>
          <a:xfrm>
            <a:off x="3126515" y="3444157"/>
            <a:ext cx="1277779" cy="1123712"/>
          </a:xfrm>
          <a:prstGeom prst="roundRect">
            <a:avLst/>
          </a:prstGeom>
          <a:solidFill>
            <a:srgbClr val="043D4B">
              <a:alpha val="72000"/>
            </a:srgbClr>
          </a:solidFill>
        </p:spPr>
        <p:txBody>
          <a:bodyPr wrap="square" rtlCol="0">
            <a:spAutoFit/>
          </a:bodyPr>
          <a:lstStyle/>
          <a:p>
            <a:r>
              <a:rPr lang="en-GB" sz="1200" b="1">
                <a:solidFill>
                  <a:schemeClr val="bg1"/>
                </a:solidFill>
                <a:latin typeface="Century Gothic" panose="020B0502020202020204" pitchFamily="34" charset="0"/>
              </a:rPr>
              <a:t>Original Route to Weston Marsh (south of the A52)</a:t>
            </a:r>
          </a:p>
        </p:txBody>
      </p:sp>
      <p:sp>
        <p:nvSpPr>
          <p:cNvPr id="2" name="Rectangle 1">
            <a:extLst>
              <a:ext uri="{FF2B5EF4-FFF2-40B4-BE49-F238E27FC236}">
                <a16:creationId xmlns:a16="http://schemas.microsoft.com/office/drawing/2014/main" id="{834B5F3B-F4C8-593A-DC2C-70A7FCC6E354}"/>
              </a:ext>
            </a:extLst>
          </p:cNvPr>
          <p:cNvSpPr/>
          <p:nvPr/>
        </p:nvSpPr>
        <p:spPr>
          <a:xfrm>
            <a:off x="5425072" y="5492171"/>
            <a:ext cx="362360" cy="231980"/>
          </a:xfrm>
          <a:prstGeom prst="rect">
            <a:avLst/>
          </a:prstGeom>
          <a:solidFill>
            <a:schemeClr val="bg1"/>
          </a:solidFill>
          <a:ln w="28575">
            <a:solidFill>
              <a:srgbClr val="99D8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5B986936-8D4B-28BB-3515-3D0AFDEC2402}"/>
              </a:ext>
            </a:extLst>
          </p:cNvPr>
          <p:cNvSpPr/>
          <p:nvPr/>
        </p:nvSpPr>
        <p:spPr>
          <a:xfrm>
            <a:off x="5425072" y="5080418"/>
            <a:ext cx="374037" cy="256774"/>
          </a:xfrm>
          <a:prstGeom prst="rect">
            <a:avLst/>
          </a:prstGeom>
          <a:pattFill prst="dkDnDiag">
            <a:fgClr>
              <a:schemeClr val="bg1"/>
            </a:fgClr>
            <a:bgClr>
              <a:srgbClr val="59A1AD"/>
            </a:bgClr>
          </a:patt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65DA303E-1D87-A5ED-BF90-A71B1BC1FDD5}"/>
              </a:ext>
            </a:extLst>
          </p:cNvPr>
          <p:cNvSpPr/>
          <p:nvPr/>
        </p:nvSpPr>
        <p:spPr>
          <a:xfrm>
            <a:off x="5430910" y="6278286"/>
            <a:ext cx="374037" cy="256774"/>
          </a:xfrm>
          <a:prstGeom prst="rect">
            <a:avLst/>
          </a:prstGeom>
          <a:pattFill prst="dkDnDiag">
            <a:fgClr>
              <a:srgbClr val="6E687E"/>
            </a:fgClr>
            <a:bgClr>
              <a:schemeClr val="bg1"/>
            </a:bgClr>
          </a:patt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DA70BE7-A32D-5407-9C89-244C774C6AAF}"/>
              </a:ext>
            </a:extLst>
          </p:cNvPr>
          <p:cNvSpPr txBox="1"/>
          <p:nvPr/>
        </p:nvSpPr>
        <p:spPr>
          <a:xfrm>
            <a:off x="1383291" y="5900694"/>
            <a:ext cx="1277779" cy="715089"/>
          </a:xfrm>
          <a:prstGeom prst="roundRect">
            <a:avLst/>
          </a:prstGeom>
          <a:solidFill>
            <a:srgbClr val="D7ECEB"/>
          </a:solidFill>
        </p:spPr>
        <p:txBody>
          <a:bodyPr wrap="square" rtlCol="0">
            <a:spAutoFit/>
          </a:bodyPr>
          <a:lstStyle>
            <a:defPPr>
              <a:defRPr lang="en-US"/>
            </a:defPPr>
            <a:lvl1pPr>
              <a:defRPr sz="1200" b="1">
                <a:solidFill>
                  <a:srgbClr val="043D4B"/>
                </a:solidFill>
                <a:latin typeface="Century Gothic" panose="020B0502020202020204" pitchFamily="34" charset="0"/>
              </a:defRPr>
            </a:lvl1pPr>
          </a:lstStyle>
          <a:p>
            <a:r>
              <a:rPr lang="en-GB"/>
              <a:t>Weston Marsh Connection Option</a:t>
            </a:r>
          </a:p>
        </p:txBody>
      </p:sp>
      <p:sp>
        <p:nvSpPr>
          <p:cNvPr id="9" name="TextBox 8">
            <a:extLst>
              <a:ext uri="{FF2B5EF4-FFF2-40B4-BE49-F238E27FC236}">
                <a16:creationId xmlns:a16="http://schemas.microsoft.com/office/drawing/2014/main" id="{A732FC3A-5777-EE65-0413-3E8DA58FE73A}"/>
              </a:ext>
            </a:extLst>
          </p:cNvPr>
          <p:cNvSpPr txBox="1"/>
          <p:nvPr/>
        </p:nvSpPr>
        <p:spPr>
          <a:xfrm>
            <a:off x="984321" y="208302"/>
            <a:ext cx="1277779" cy="715089"/>
          </a:xfrm>
          <a:prstGeom prst="roundRect">
            <a:avLst/>
          </a:prstGeom>
          <a:solidFill>
            <a:srgbClr val="D7ECEB"/>
          </a:solidFill>
        </p:spPr>
        <p:txBody>
          <a:bodyPr wrap="square" rtlCol="0">
            <a:spAutoFit/>
          </a:bodyPr>
          <a:lstStyle/>
          <a:p>
            <a:r>
              <a:rPr lang="en-GB" sz="1200" b="1">
                <a:solidFill>
                  <a:srgbClr val="043D4B"/>
                </a:solidFill>
                <a:latin typeface="Century Gothic" panose="020B0502020202020204" pitchFamily="34" charset="0"/>
              </a:rPr>
              <a:t>Lincs Node Connection Option</a:t>
            </a:r>
          </a:p>
        </p:txBody>
      </p:sp>
    </p:spTree>
    <p:extLst>
      <p:ext uri="{BB962C8B-B14F-4D97-AF65-F5344CB8AC3E}">
        <p14:creationId xmlns:p14="http://schemas.microsoft.com/office/powerpoint/2010/main" val="3350936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text, sign&#10;&#10;Description automatically generated">
            <a:extLst>
              <a:ext uri="{FF2B5EF4-FFF2-40B4-BE49-F238E27FC236}">
                <a16:creationId xmlns:a16="http://schemas.microsoft.com/office/drawing/2014/main" id="{9CCBBE52-C742-4622-B3F9-614A30AF189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30835" y="199513"/>
            <a:ext cx="1552439" cy="436590"/>
          </a:xfrm>
          <a:prstGeom prst="rect">
            <a:avLst/>
          </a:prstGeom>
          <a:noFill/>
          <a:ln>
            <a:noFill/>
          </a:ln>
        </p:spPr>
      </p:pic>
      <p:sp>
        <p:nvSpPr>
          <p:cNvPr id="50" name="TextBox 49">
            <a:extLst>
              <a:ext uri="{FF2B5EF4-FFF2-40B4-BE49-F238E27FC236}">
                <a16:creationId xmlns:a16="http://schemas.microsoft.com/office/drawing/2014/main" id="{841C083D-FC36-4D92-A349-E306030CFB6F}"/>
              </a:ext>
            </a:extLst>
          </p:cNvPr>
          <p:cNvSpPr txBox="1"/>
          <p:nvPr/>
        </p:nvSpPr>
        <p:spPr>
          <a:xfrm>
            <a:off x="239128" y="118907"/>
            <a:ext cx="7694077" cy="715089"/>
          </a:xfrm>
          <a:prstGeom prst="roundRect">
            <a:avLst/>
          </a:prstGeom>
          <a:noFill/>
        </p:spPr>
        <p:txBody>
          <a:bodyPr wrap="square" lIns="91440" tIns="45720" rIns="91440" bIns="45720" rtlCol="0" anchor="t">
            <a:spAutoFit/>
          </a:bodyPr>
          <a:lstStyle/>
          <a:p>
            <a:r>
              <a:rPr lang="en-GB" sz="3600" b="1">
                <a:solidFill>
                  <a:srgbClr val="043D4B"/>
                </a:solidFill>
                <a:latin typeface="Century Gothic"/>
              </a:rPr>
              <a:t>Gathering environmental data</a:t>
            </a:r>
            <a:endParaRPr lang="en-GB" sz="3600" b="1">
              <a:solidFill>
                <a:srgbClr val="043D4B"/>
              </a:solidFill>
              <a:latin typeface="Century Gothic" panose="020B0502020202020204" pitchFamily="34" charset="0"/>
            </a:endParaRPr>
          </a:p>
        </p:txBody>
      </p:sp>
      <p:sp>
        <p:nvSpPr>
          <p:cNvPr id="3" name="TextBox 2">
            <a:extLst>
              <a:ext uri="{FF2B5EF4-FFF2-40B4-BE49-F238E27FC236}">
                <a16:creationId xmlns:a16="http://schemas.microsoft.com/office/drawing/2014/main" id="{32B193C5-D375-77FD-6CD5-6492CB719EE5}"/>
              </a:ext>
            </a:extLst>
          </p:cNvPr>
          <p:cNvSpPr txBox="1"/>
          <p:nvPr/>
        </p:nvSpPr>
        <p:spPr>
          <a:xfrm>
            <a:off x="89966" y="676631"/>
            <a:ext cx="7608415" cy="6971270"/>
          </a:xfrm>
          <a:prstGeom prst="roundRect">
            <a:avLst/>
          </a:prstGeom>
          <a:noFill/>
        </p:spPr>
        <p:txBody>
          <a:bodyPr wrap="square" lIns="91440" tIns="45720" rIns="91440" bIns="45720" anchor="t">
            <a:spAutoFit/>
          </a:bodyPr>
          <a:lstStyle/>
          <a:p>
            <a:pPr>
              <a:lnSpc>
                <a:spcPct val="107000"/>
              </a:lnSpc>
              <a:spcAft>
                <a:spcPts val="800"/>
              </a:spcAft>
            </a:pPr>
            <a:r>
              <a:rPr lang="en-US" sz="1400" b="1">
                <a:solidFill>
                  <a:srgbClr val="043D4B"/>
                </a:solidFill>
                <a:latin typeface="Century Gothic"/>
                <a:cs typeface="Arial"/>
              </a:rPr>
              <a:t>Onshore Surveys</a:t>
            </a:r>
          </a:p>
          <a:p>
            <a:pPr marL="285750" indent="-285750">
              <a:lnSpc>
                <a:spcPct val="107000"/>
              </a:lnSpc>
              <a:spcAft>
                <a:spcPts val="800"/>
              </a:spcAft>
              <a:buFont typeface="Arial" panose="020B0604020202020204" pitchFamily="34" charset="0"/>
              <a:buChar char="•"/>
            </a:pPr>
            <a:r>
              <a:rPr lang="en-US" sz="1400">
                <a:solidFill>
                  <a:srgbClr val="043D4B"/>
                </a:solidFill>
                <a:latin typeface="Century Gothic"/>
                <a:cs typeface="Arial"/>
              </a:rPr>
              <a:t>Ornithology – wintering bird surveys</a:t>
            </a:r>
            <a:endParaRPr lang="en-US">
              <a:solidFill>
                <a:srgbClr val="000000"/>
              </a:solidFill>
              <a:latin typeface="Calibri" panose="020F0502020204030204"/>
              <a:cs typeface="Calibri" panose="020F0502020204030204"/>
            </a:endParaRPr>
          </a:p>
          <a:p>
            <a:pPr marL="285750" indent="-285750">
              <a:lnSpc>
                <a:spcPct val="107000"/>
              </a:lnSpc>
              <a:spcAft>
                <a:spcPts val="800"/>
              </a:spcAft>
              <a:buFont typeface="Arial" panose="020B0604020202020204" pitchFamily="34" charset="0"/>
              <a:buChar char="•"/>
            </a:pPr>
            <a:r>
              <a:rPr lang="en-US" sz="1400">
                <a:solidFill>
                  <a:srgbClr val="043D4B"/>
                </a:solidFill>
                <a:latin typeface="Century Gothic"/>
                <a:cs typeface="Arial"/>
              </a:rPr>
              <a:t>Ecology – Phase 1 Habitat surveys &amp; protected species surveys</a:t>
            </a:r>
          </a:p>
          <a:p>
            <a:pPr marL="285750" indent="-285750">
              <a:lnSpc>
                <a:spcPct val="107000"/>
              </a:lnSpc>
              <a:spcAft>
                <a:spcPts val="800"/>
              </a:spcAft>
              <a:buFont typeface="Arial" panose="020B0604020202020204" pitchFamily="34" charset="0"/>
              <a:buChar char="•"/>
            </a:pPr>
            <a:r>
              <a:rPr lang="en-US" sz="1400">
                <a:solidFill>
                  <a:srgbClr val="043D4B"/>
                </a:solidFill>
                <a:latin typeface="Century Gothic"/>
                <a:cs typeface="Arial"/>
              </a:rPr>
              <a:t>Archaeology – geophysical and trial trenching investigations</a:t>
            </a:r>
          </a:p>
          <a:p>
            <a:pPr marL="285750" indent="-285750">
              <a:lnSpc>
                <a:spcPct val="107000"/>
              </a:lnSpc>
              <a:spcAft>
                <a:spcPts val="800"/>
              </a:spcAft>
              <a:buFont typeface="Arial" panose="020B0604020202020204" pitchFamily="34" charset="0"/>
              <a:buChar char="•"/>
            </a:pPr>
            <a:r>
              <a:rPr lang="en-US" sz="1400">
                <a:solidFill>
                  <a:srgbClr val="043D4B"/>
                </a:solidFill>
                <a:latin typeface="Century Gothic"/>
                <a:cs typeface="Arial"/>
              </a:rPr>
              <a:t>Engineering – geotechnical, topographical, soil thermal resistivity</a:t>
            </a:r>
          </a:p>
          <a:p>
            <a:pPr marL="285750" indent="-285750">
              <a:lnSpc>
                <a:spcPct val="107000"/>
              </a:lnSpc>
              <a:spcAft>
                <a:spcPts val="800"/>
              </a:spcAft>
              <a:buFont typeface="Arial" panose="020B0604020202020204" pitchFamily="34" charset="0"/>
              <a:buChar char="•"/>
            </a:pPr>
            <a:r>
              <a:rPr lang="en-US" sz="1400">
                <a:solidFill>
                  <a:srgbClr val="043D4B"/>
                </a:solidFill>
                <a:latin typeface="Century Gothic"/>
                <a:cs typeface="Arial"/>
              </a:rPr>
              <a:t>Traffic &amp; Transport – traffic counts</a:t>
            </a:r>
          </a:p>
          <a:p>
            <a:pPr marL="285750" indent="-285750">
              <a:lnSpc>
                <a:spcPct val="107000"/>
              </a:lnSpc>
              <a:spcAft>
                <a:spcPts val="800"/>
              </a:spcAft>
              <a:buFont typeface="Arial" panose="020B0604020202020204" pitchFamily="34" charset="0"/>
              <a:buChar char="•"/>
            </a:pPr>
            <a:r>
              <a:rPr lang="en-US" sz="1400">
                <a:solidFill>
                  <a:srgbClr val="043D4B"/>
                </a:solidFill>
                <a:latin typeface="Century Gothic"/>
                <a:cs typeface="Arial"/>
              </a:rPr>
              <a:t>Visual – photomontages of substation</a:t>
            </a:r>
          </a:p>
          <a:p>
            <a:pPr marL="285750" indent="-285750">
              <a:lnSpc>
                <a:spcPct val="107000"/>
              </a:lnSpc>
              <a:spcAft>
                <a:spcPts val="800"/>
              </a:spcAft>
              <a:buFont typeface="Arial" panose="020B0604020202020204" pitchFamily="34" charset="0"/>
              <a:buChar char="•"/>
            </a:pPr>
            <a:r>
              <a:rPr lang="en-US" sz="1400">
                <a:solidFill>
                  <a:srgbClr val="043D4B"/>
                </a:solidFill>
                <a:latin typeface="Century Gothic"/>
                <a:cs typeface="Arial"/>
              </a:rPr>
              <a:t>Geology &amp; hydrology – flow rates, filtration, drainage</a:t>
            </a:r>
          </a:p>
          <a:p>
            <a:pPr marL="285750" indent="-285750">
              <a:lnSpc>
                <a:spcPct val="107000"/>
              </a:lnSpc>
              <a:spcAft>
                <a:spcPts val="800"/>
              </a:spcAft>
              <a:buFont typeface="Arial" panose="020B0604020202020204" pitchFamily="34" charset="0"/>
              <a:buChar char="•"/>
            </a:pPr>
            <a:r>
              <a:rPr lang="en-US" sz="1400">
                <a:solidFill>
                  <a:srgbClr val="043D4B"/>
                </a:solidFill>
                <a:latin typeface="Century Gothic"/>
                <a:cs typeface="Arial"/>
              </a:rPr>
              <a:t>Aerial Photography – Hi-res aerial imagery, vegetation survey and Lidar</a:t>
            </a:r>
          </a:p>
          <a:p>
            <a:pPr marL="285750" indent="-285750">
              <a:lnSpc>
                <a:spcPct val="107000"/>
              </a:lnSpc>
              <a:spcAft>
                <a:spcPts val="800"/>
              </a:spcAft>
              <a:buFont typeface="Arial" panose="020B0604020202020204" pitchFamily="34" charset="0"/>
              <a:buChar char="•"/>
            </a:pPr>
            <a:r>
              <a:rPr lang="en-US" sz="1400">
                <a:solidFill>
                  <a:srgbClr val="043D4B"/>
                </a:solidFill>
                <a:latin typeface="Century Gothic"/>
                <a:cs typeface="Arial"/>
              </a:rPr>
              <a:t>Meteorology – weather &amp; climate</a:t>
            </a:r>
          </a:p>
          <a:p>
            <a:pPr marL="285750" indent="-285750">
              <a:lnSpc>
                <a:spcPct val="107000"/>
              </a:lnSpc>
              <a:spcAft>
                <a:spcPts val="800"/>
              </a:spcAft>
              <a:buFont typeface="Arial" panose="020B0604020202020204" pitchFamily="34" charset="0"/>
              <a:buChar char="•"/>
            </a:pPr>
            <a:endParaRPr lang="en-US" sz="1400">
              <a:solidFill>
                <a:srgbClr val="043D4B"/>
              </a:solidFill>
              <a:latin typeface="Century Gothic"/>
              <a:cs typeface="Arial"/>
            </a:endParaRPr>
          </a:p>
          <a:p>
            <a:pPr>
              <a:lnSpc>
                <a:spcPct val="107000"/>
              </a:lnSpc>
              <a:spcAft>
                <a:spcPts val="800"/>
              </a:spcAft>
            </a:pPr>
            <a:r>
              <a:rPr lang="en-US" sz="1400" b="1">
                <a:solidFill>
                  <a:srgbClr val="043D4B"/>
                </a:solidFill>
                <a:latin typeface="Century Gothic"/>
                <a:cs typeface="Arial"/>
              </a:rPr>
              <a:t>Offshore Surveys</a:t>
            </a:r>
          </a:p>
          <a:p>
            <a:pPr marL="285750" indent="-285750">
              <a:lnSpc>
                <a:spcPct val="107000"/>
              </a:lnSpc>
              <a:spcAft>
                <a:spcPts val="800"/>
              </a:spcAft>
              <a:buFont typeface="Arial" panose="020B0604020202020204" pitchFamily="34" charset="0"/>
              <a:buChar char="•"/>
            </a:pPr>
            <a:r>
              <a:rPr lang="en-US" sz="1400">
                <a:solidFill>
                  <a:srgbClr val="043D4B"/>
                </a:solidFill>
                <a:latin typeface="Century Gothic"/>
                <a:cs typeface="Arial"/>
              </a:rPr>
              <a:t>Geophysical &amp; Geotechnical</a:t>
            </a:r>
          </a:p>
          <a:p>
            <a:pPr marL="285750" indent="-285750">
              <a:lnSpc>
                <a:spcPct val="107000"/>
              </a:lnSpc>
              <a:spcAft>
                <a:spcPts val="800"/>
              </a:spcAft>
              <a:buFont typeface="Arial" panose="020B0604020202020204" pitchFamily="34" charset="0"/>
              <a:buChar char="•"/>
            </a:pPr>
            <a:r>
              <a:rPr lang="en-US" sz="1400" err="1">
                <a:solidFill>
                  <a:srgbClr val="043D4B"/>
                </a:solidFill>
                <a:latin typeface="Century Gothic"/>
                <a:cs typeface="Arial"/>
              </a:rPr>
              <a:t>Metocean</a:t>
            </a:r>
            <a:r>
              <a:rPr lang="en-US" sz="1400">
                <a:solidFill>
                  <a:srgbClr val="043D4B"/>
                </a:solidFill>
                <a:latin typeface="Century Gothic"/>
                <a:cs typeface="Arial"/>
              </a:rPr>
              <a:t> &amp; wind resource</a:t>
            </a:r>
          </a:p>
          <a:p>
            <a:pPr marL="285750" indent="-285750">
              <a:lnSpc>
                <a:spcPct val="107000"/>
              </a:lnSpc>
              <a:spcAft>
                <a:spcPts val="800"/>
              </a:spcAft>
              <a:buFont typeface="Arial" panose="020B0604020202020204" pitchFamily="34" charset="0"/>
              <a:buChar char="•"/>
            </a:pPr>
            <a:r>
              <a:rPr lang="en-US" sz="1400">
                <a:solidFill>
                  <a:srgbClr val="043D4B"/>
                </a:solidFill>
                <a:latin typeface="Century Gothic"/>
                <a:cs typeface="Arial"/>
              </a:rPr>
              <a:t>Ornithology &amp; Marine Mammals</a:t>
            </a:r>
          </a:p>
          <a:p>
            <a:pPr marL="285750" indent="-285750">
              <a:lnSpc>
                <a:spcPct val="107000"/>
              </a:lnSpc>
              <a:spcAft>
                <a:spcPts val="800"/>
              </a:spcAft>
              <a:buFont typeface="Arial" panose="020B0604020202020204" pitchFamily="34" charset="0"/>
              <a:buChar char="•"/>
            </a:pPr>
            <a:r>
              <a:rPr lang="en-US" sz="1400">
                <a:solidFill>
                  <a:srgbClr val="043D4B"/>
                </a:solidFill>
                <a:latin typeface="Century Gothic"/>
                <a:cs typeface="Arial"/>
              </a:rPr>
              <a:t>Benthic ecology</a:t>
            </a:r>
          </a:p>
          <a:p>
            <a:pPr marL="285750" indent="-285750">
              <a:lnSpc>
                <a:spcPct val="107000"/>
              </a:lnSpc>
              <a:spcAft>
                <a:spcPts val="800"/>
              </a:spcAft>
              <a:buFont typeface="Arial" panose="020B0604020202020204" pitchFamily="34" charset="0"/>
              <a:buChar char="•"/>
            </a:pPr>
            <a:r>
              <a:rPr lang="en-US" sz="1400">
                <a:solidFill>
                  <a:srgbClr val="043D4B"/>
                </a:solidFill>
                <a:latin typeface="Century Gothic"/>
                <a:cs typeface="Arial"/>
              </a:rPr>
              <a:t>Marine Traffic Surveys</a:t>
            </a:r>
          </a:p>
          <a:p>
            <a:pPr>
              <a:lnSpc>
                <a:spcPct val="107000"/>
              </a:lnSpc>
              <a:spcAft>
                <a:spcPts val="800"/>
              </a:spcAft>
            </a:pPr>
            <a:endParaRPr lang="en-US" sz="1400">
              <a:solidFill>
                <a:srgbClr val="043D4B"/>
              </a:solidFill>
              <a:latin typeface="Century Gothic"/>
              <a:cs typeface="Arial"/>
            </a:endParaRPr>
          </a:p>
          <a:p>
            <a:pPr marL="285750" indent="-285750">
              <a:lnSpc>
                <a:spcPct val="107000"/>
              </a:lnSpc>
              <a:spcAft>
                <a:spcPts val="800"/>
              </a:spcAft>
              <a:buFont typeface="Arial" panose="020B0604020202020204" pitchFamily="34" charset="0"/>
              <a:buChar char="•"/>
            </a:pPr>
            <a:endParaRPr lang="en-US" sz="1400">
              <a:solidFill>
                <a:srgbClr val="043D4B"/>
              </a:solidFill>
              <a:latin typeface="Century Gothic"/>
              <a:cs typeface="Arial"/>
            </a:endParaRPr>
          </a:p>
        </p:txBody>
      </p:sp>
      <p:pic>
        <p:nvPicPr>
          <p:cNvPr id="7" name="Picture 7" descr="A picture containing outdoor, cloudy, clouds, day&#10;&#10;Description automatically generated">
            <a:extLst>
              <a:ext uri="{FF2B5EF4-FFF2-40B4-BE49-F238E27FC236}">
                <a16:creationId xmlns:a16="http://schemas.microsoft.com/office/drawing/2014/main" id="{51976F69-30C0-E2B3-FDA6-15CEE7374476}"/>
              </a:ext>
            </a:extLst>
          </p:cNvPr>
          <p:cNvPicPr>
            <a:picLocks noChangeAspect="1"/>
          </p:cNvPicPr>
          <p:nvPr/>
        </p:nvPicPr>
        <p:blipFill>
          <a:blip r:embed="rId4"/>
          <a:stretch>
            <a:fillRect/>
          </a:stretch>
        </p:blipFill>
        <p:spPr>
          <a:xfrm>
            <a:off x="7135091" y="1085154"/>
            <a:ext cx="2133600" cy="1424395"/>
          </a:xfrm>
          <a:prstGeom prst="roundRect">
            <a:avLst/>
          </a:prstGeom>
        </p:spPr>
      </p:pic>
      <p:pic>
        <p:nvPicPr>
          <p:cNvPr id="8" name="Picture 8">
            <a:extLst>
              <a:ext uri="{FF2B5EF4-FFF2-40B4-BE49-F238E27FC236}">
                <a16:creationId xmlns:a16="http://schemas.microsoft.com/office/drawing/2014/main" id="{94FB227A-3F73-7935-5BD1-4028E1DA872D}"/>
              </a:ext>
            </a:extLst>
          </p:cNvPr>
          <p:cNvPicPr>
            <a:picLocks noChangeAspect="1"/>
          </p:cNvPicPr>
          <p:nvPr/>
        </p:nvPicPr>
        <p:blipFill>
          <a:blip r:embed="rId5"/>
          <a:stretch>
            <a:fillRect/>
          </a:stretch>
        </p:blipFill>
        <p:spPr>
          <a:xfrm>
            <a:off x="9324109" y="1090811"/>
            <a:ext cx="2452255" cy="1413079"/>
          </a:xfrm>
          <a:prstGeom prst="roundRect">
            <a:avLst/>
          </a:prstGeom>
        </p:spPr>
      </p:pic>
      <p:pic>
        <p:nvPicPr>
          <p:cNvPr id="9" name="Picture 9">
            <a:extLst>
              <a:ext uri="{FF2B5EF4-FFF2-40B4-BE49-F238E27FC236}">
                <a16:creationId xmlns:a16="http://schemas.microsoft.com/office/drawing/2014/main" id="{B13D42BC-FE84-9DF1-B2AE-D850073D97F2}"/>
              </a:ext>
            </a:extLst>
          </p:cNvPr>
          <p:cNvPicPr>
            <a:picLocks noChangeAspect="1"/>
          </p:cNvPicPr>
          <p:nvPr/>
        </p:nvPicPr>
        <p:blipFill>
          <a:blip r:embed="rId6"/>
          <a:stretch>
            <a:fillRect/>
          </a:stretch>
        </p:blipFill>
        <p:spPr>
          <a:xfrm>
            <a:off x="9365672" y="2603823"/>
            <a:ext cx="2216728" cy="1670581"/>
          </a:xfrm>
          <a:prstGeom prst="roundRect">
            <a:avLst/>
          </a:prstGeom>
        </p:spPr>
      </p:pic>
      <p:pic>
        <p:nvPicPr>
          <p:cNvPr id="10" name="Picture 10">
            <a:extLst>
              <a:ext uri="{FF2B5EF4-FFF2-40B4-BE49-F238E27FC236}">
                <a16:creationId xmlns:a16="http://schemas.microsoft.com/office/drawing/2014/main" id="{0076147A-2CAB-6943-DC41-3D985DE94FB5}"/>
              </a:ext>
            </a:extLst>
          </p:cNvPr>
          <p:cNvPicPr>
            <a:picLocks noChangeAspect="1"/>
          </p:cNvPicPr>
          <p:nvPr/>
        </p:nvPicPr>
        <p:blipFill>
          <a:blip r:embed="rId7"/>
          <a:stretch>
            <a:fillRect/>
          </a:stretch>
        </p:blipFill>
        <p:spPr>
          <a:xfrm>
            <a:off x="7579301" y="2608707"/>
            <a:ext cx="1688524" cy="1688523"/>
          </a:xfrm>
          <a:prstGeom prst="roundRect">
            <a:avLst/>
          </a:prstGeom>
        </p:spPr>
      </p:pic>
      <p:pic>
        <p:nvPicPr>
          <p:cNvPr id="11" name="Picture 11">
            <a:extLst>
              <a:ext uri="{FF2B5EF4-FFF2-40B4-BE49-F238E27FC236}">
                <a16:creationId xmlns:a16="http://schemas.microsoft.com/office/drawing/2014/main" id="{6764BCFB-A57A-CB1C-E678-D4BFB048086B}"/>
              </a:ext>
            </a:extLst>
          </p:cNvPr>
          <p:cNvPicPr>
            <a:picLocks noChangeAspect="1"/>
          </p:cNvPicPr>
          <p:nvPr/>
        </p:nvPicPr>
        <p:blipFill>
          <a:blip r:embed="rId8"/>
          <a:stretch>
            <a:fillRect/>
          </a:stretch>
        </p:blipFill>
        <p:spPr>
          <a:xfrm>
            <a:off x="9366104" y="4398541"/>
            <a:ext cx="2215862" cy="1821873"/>
          </a:xfrm>
          <a:prstGeom prst="roundRect">
            <a:avLst/>
          </a:prstGeom>
        </p:spPr>
      </p:pic>
      <p:pic>
        <p:nvPicPr>
          <p:cNvPr id="12" name="Picture 12" descr="A picture containing grass, outdoor, tree, sky&#10;&#10;Description automatically generated">
            <a:extLst>
              <a:ext uri="{FF2B5EF4-FFF2-40B4-BE49-F238E27FC236}">
                <a16:creationId xmlns:a16="http://schemas.microsoft.com/office/drawing/2014/main" id="{9E013586-3522-FD92-E805-8A67A89F8279}"/>
              </a:ext>
            </a:extLst>
          </p:cNvPr>
          <p:cNvPicPr>
            <a:picLocks noChangeAspect="1"/>
          </p:cNvPicPr>
          <p:nvPr/>
        </p:nvPicPr>
        <p:blipFill>
          <a:blip r:embed="rId9"/>
          <a:stretch>
            <a:fillRect/>
          </a:stretch>
        </p:blipFill>
        <p:spPr>
          <a:xfrm>
            <a:off x="5444837" y="4397309"/>
            <a:ext cx="3726872" cy="1824336"/>
          </a:xfrm>
          <a:prstGeom prst="roundRect">
            <a:avLst/>
          </a:prstGeom>
        </p:spPr>
      </p:pic>
    </p:spTree>
    <p:extLst>
      <p:ext uri="{BB962C8B-B14F-4D97-AF65-F5344CB8AC3E}">
        <p14:creationId xmlns:p14="http://schemas.microsoft.com/office/powerpoint/2010/main" val="21767985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text, sign&#10;&#10;Description automatically generated">
            <a:extLst>
              <a:ext uri="{FF2B5EF4-FFF2-40B4-BE49-F238E27FC236}">
                <a16:creationId xmlns:a16="http://schemas.microsoft.com/office/drawing/2014/main" id="{9CCBBE52-C742-4622-B3F9-614A30AF189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30835" y="199513"/>
            <a:ext cx="1552439" cy="436590"/>
          </a:xfrm>
          <a:prstGeom prst="rect">
            <a:avLst/>
          </a:prstGeom>
          <a:noFill/>
          <a:ln>
            <a:noFill/>
          </a:ln>
        </p:spPr>
      </p:pic>
      <p:sp>
        <p:nvSpPr>
          <p:cNvPr id="50" name="TextBox 49">
            <a:extLst>
              <a:ext uri="{FF2B5EF4-FFF2-40B4-BE49-F238E27FC236}">
                <a16:creationId xmlns:a16="http://schemas.microsoft.com/office/drawing/2014/main" id="{841C083D-FC36-4D92-A349-E306030CFB6F}"/>
              </a:ext>
            </a:extLst>
          </p:cNvPr>
          <p:cNvSpPr txBox="1"/>
          <p:nvPr/>
        </p:nvSpPr>
        <p:spPr>
          <a:xfrm>
            <a:off x="239128" y="118907"/>
            <a:ext cx="7694077" cy="715089"/>
          </a:xfrm>
          <a:prstGeom prst="roundRect">
            <a:avLst/>
          </a:prstGeom>
          <a:noFill/>
        </p:spPr>
        <p:txBody>
          <a:bodyPr wrap="square" lIns="91440" tIns="45720" rIns="91440" bIns="45720" rtlCol="0" anchor="t">
            <a:spAutoFit/>
          </a:bodyPr>
          <a:lstStyle/>
          <a:p>
            <a:r>
              <a:rPr lang="en-GB" sz="3600" b="1">
                <a:solidFill>
                  <a:srgbClr val="043D4B"/>
                </a:solidFill>
                <a:latin typeface="Century Gothic"/>
              </a:rPr>
              <a:t>Onshore Geotechnical Survey</a:t>
            </a:r>
            <a:endParaRPr lang="en-GB" sz="3600" b="1">
              <a:solidFill>
                <a:srgbClr val="043D4B"/>
              </a:solidFill>
              <a:latin typeface="Century Gothic" panose="020B0502020202020204" pitchFamily="34" charset="0"/>
            </a:endParaRPr>
          </a:p>
        </p:txBody>
      </p:sp>
      <p:sp>
        <p:nvSpPr>
          <p:cNvPr id="3" name="TextBox 2">
            <a:extLst>
              <a:ext uri="{FF2B5EF4-FFF2-40B4-BE49-F238E27FC236}">
                <a16:creationId xmlns:a16="http://schemas.microsoft.com/office/drawing/2014/main" id="{32B193C5-D375-77FD-6CD5-6492CB719EE5}"/>
              </a:ext>
            </a:extLst>
          </p:cNvPr>
          <p:cNvSpPr txBox="1"/>
          <p:nvPr/>
        </p:nvSpPr>
        <p:spPr>
          <a:xfrm>
            <a:off x="89966" y="676631"/>
            <a:ext cx="7608415" cy="6971270"/>
          </a:xfrm>
          <a:prstGeom prst="roundRect">
            <a:avLst/>
          </a:prstGeom>
          <a:noFill/>
        </p:spPr>
        <p:txBody>
          <a:bodyPr wrap="square" lIns="91440" tIns="45720" rIns="91440" bIns="45720" anchor="t">
            <a:spAutoFit/>
          </a:bodyPr>
          <a:lstStyle/>
          <a:p>
            <a:pPr>
              <a:lnSpc>
                <a:spcPct val="107000"/>
              </a:lnSpc>
              <a:spcAft>
                <a:spcPts val="800"/>
              </a:spcAft>
            </a:pPr>
            <a:r>
              <a:rPr lang="en-US" sz="1400" b="1">
                <a:solidFill>
                  <a:srgbClr val="043D4B"/>
                </a:solidFill>
                <a:latin typeface="Century Gothic"/>
                <a:cs typeface="Arial"/>
              </a:rPr>
              <a:t>Scope</a:t>
            </a:r>
          </a:p>
          <a:p>
            <a:pPr marL="285750" indent="-285750">
              <a:lnSpc>
                <a:spcPct val="107000"/>
              </a:lnSpc>
              <a:spcAft>
                <a:spcPts val="800"/>
              </a:spcAft>
              <a:buFont typeface="Arial" panose="020B0604020202020204" pitchFamily="34" charset="0"/>
              <a:buChar char="•"/>
            </a:pPr>
            <a:r>
              <a:rPr lang="en-US" sz="1400">
                <a:solidFill>
                  <a:srgbClr val="043D4B"/>
                </a:solidFill>
                <a:latin typeface="Century Gothic"/>
                <a:cs typeface="Arial"/>
              </a:rPr>
              <a:t>Up to 25 Geotechnical boreholes (15-30m deep)</a:t>
            </a:r>
          </a:p>
          <a:p>
            <a:pPr marL="285750" indent="-285750">
              <a:lnSpc>
                <a:spcPct val="107000"/>
              </a:lnSpc>
              <a:spcAft>
                <a:spcPts val="800"/>
              </a:spcAft>
              <a:buFont typeface="Arial" panose="020B0604020202020204" pitchFamily="34" charset="0"/>
              <a:buChar char="•"/>
            </a:pPr>
            <a:r>
              <a:rPr lang="en-US" sz="1400">
                <a:solidFill>
                  <a:srgbClr val="043D4B"/>
                </a:solidFill>
                <a:latin typeface="Century Gothic"/>
                <a:cs typeface="Arial"/>
              </a:rPr>
              <a:t>Trial Pits (3m x 2m)</a:t>
            </a:r>
          </a:p>
          <a:p>
            <a:pPr marL="285750" indent="-285750">
              <a:lnSpc>
                <a:spcPct val="107000"/>
              </a:lnSpc>
              <a:spcAft>
                <a:spcPts val="800"/>
              </a:spcAft>
              <a:buFont typeface="Arial" panose="020B0604020202020204" pitchFamily="34" charset="0"/>
              <a:buChar char="•"/>
            </a:pPr>
            <a:r>
              <a:rPr lang="en-US" sz="1400">
                <a:solidFill>
                  <a:srgbClr val="043D4B"/>
                </a:solidFill>
                <a:latin typeface="Century Gothic"/>
                <a:cs typeface="Arial"/>
              </a:rPr>
              <a:t>Cone Penetration Tests (CPTs)</a:t>
            </a:r>
          </a:p>
          <a:p>
            <a:pPr marL="285750" indent="-285750">
              <a:lnSpc>
                <a:spcPct val="107000"/>
              </a:lnSpc>
              <a:spcAft>
                <a:spcPts val="800"/>
              </a:spcAft>
              <a:buFont typeface="Arial" panose="020B0604020202020204" pitchFamily="34" charset="0"/>
              <a:buChar char="•"/>
            </a:pPr>
            <a:endParaRPr lang="en-US" sz="1400">
              <a:solidFill>
                <a:srgbClr val="043D4B"/>
              </a:solidFill>
              <a:latin typeface="Century Gothic"/>
              <a:cs typeface="Arial"/>
            </a:endParaRPr>
          </a:p>
          <a:p>
            <a:pPr>
              <a:lnSpc>
                <a:spcPct val="107000"/>
              </a:lnSpc>
              <a:spcAft>
                <a:spcPts val="800"/>
              </a:spcAft>
            </a:pPr>
            <a:r>
              <a:rPr lang="en-US" sz="1400" b="1">
                <a:solidFill>
                  <a:srgbClr val="043D4B"/>
                </a:solidFill>
                <a:latin typeface="Century Gothic"/>
                <a:cs typeface="Arial"/>
              </a:rPr>
              <a:t>Programme</a:t>
            </a:r>
          </a:p>
          <a:p>
            <a:pPr marL="285750" indent="-285750">
              <a:lnSpc>
                <a:spcPct val="107000"/>
              </a:lnSpc>
              <a:spcAft>
                <a:spcPts val="800"/>
              </a:spcAft>
              <a:buFont typeface="Arial" panose="020B0604020202020204" pitchFamily="34" charset="0"/>
              <a:buChar char="•"/>
            </a:pPr>
            <a:r>
              <a:rPr lang="en-US" sz="1400">
                <a:solidFill>
                  <a:srgbClr val="043D4B"/>
                </a:solidFill>
                <a:latin typeface="Century Gothic"/>
                <a:cs typeface="Arial"/>
              </a:rPr>
              <a:t>End March - ~6 weeks</a:t>
            </a:r>
          </a:p>
          <a:p>
            <a:pPr marL="285750" indent="-285750">
              <a:lnSpc>
                <a:spcPct val="107000"/>
              </a:lnSpc>
              <a:spcAft>
                <a:spcPts val="800"/>
              </a:spcAft>
              <a:buFont typeface="Arial" panose="020B0604020202020204" pitchFamily="34" charset="0"/>
              <a:buChar char="•"/>
            </a:pPr>
            <a:endParaRPr lang="en-US" sz="1400">
              <a:solidFill>
                <a:srgbClr val="043D4B"/>
              </a:solidFill>
              <a:latin typeface="Century Gothic"/>
              <a:cs typeface="Arial"/>
            </a:endParaRPr>
          </a:p>
          <a:p>
            <a:pPr>
              <a:lnSpc>
                <a:spcPct val="107000"/>
              </a:lnSpc>
              <a:spcAft>
                <a:spcPts val="800"/>
              </a:spcAft>
            </a:pPr>
            <a:r>
              <a:rPr lang="en-US" sz="1400" b="1">
                <a:solidFill>
                  <a:srgbClr val="043D4B"/>
                </a:solidFill>
                <a:latin typeface="Century Gothic"/>
                <a:cs typeface="Arial"/>
              </a:rPr>
              <a:t>Stakeholder Engagement</a:t>
            </a:r>
          </a:p>
          <a:p>
            <a:pPr marL="285750" indent="-285750">
              <a:lnSpc>
                <a:spcPct val="107000"/>
              </a:lnSpc>
              <a:spcAft>
                <a:spcPts val="800"/>
              </a:spcAft>
              <a:buFont typeface="Arial" panose="020B0604020202020204" pitchFamily="34" charset="0"/>
              <a:buChar char="•"/>
            </a:pPr>
            <a:r>
              <a:rPr lang="en-US" sz="1400">
                <a:solidFill>
                  <a:srgbClr val="043D4B"/>
                </a:solidFill>
                <a:latin typeface="Century Gothic"/>
                <a:cs typeface="Arial"/>
              </a:rPr>
              <a:t>Natural England</a:t>
            </a:r>
          </a:p>
          <a:p>
            <a:pPr marL="285750" indent="-285750">
              <a:lnSpc>
                <a:spcPct val="107000"/>
              </a:lnSpc>
              <a:spcAft>
                <a:spcPts val="800"/>
              </a:spcAft>
              <a:buFont typeface="Arial" panose="020B0604020202020204" pitchFamily="34" charset="0"/>
              <a:buChar char="•"/>
            </a:pPr>
            <a:r>
              <a:rPr lang="en-US" sz="1400">
                <a:solidFill>
                  <a:srgbClr val="043D4B"/>
                </a:solidFill>
                <a:latin typeface="Century Gothic"/>
                <a:cs typeface="Arial"/>
              </a:rPr>
              <a:t>Lincolnshire Wildlife Trust</a:t>
            </a:r>
          </a:p>
          <a:p>
            <a:pPr marL="285750" indent="-285750">
              <a:lnSpc>
                <a:spcPct val="107000"/>
              </a:lnSpc>
              <a:spcAft>
                <a:spcPts val="800"/>
              </a:spcAft>
              <a:buFont typeface="Arial" panose="020B0604020202020204" pitchFamily="34" charset="0"/>
              <a:buChar char="•"/>
            </a:pPr>
            <a:r>
              <a:rPr lang="en-US" sz="1400">
                <a:solidFill>
                  <a:srgbClr val="043D4B"/>
                </a:solidFill>
                <a:latin typeface="Century Gothic"/>
                <a:cs typeface="Arial"/>
              </a:rPr>
              <a:t>The Crown Estate</a:t>
            </a:r>
          </a:p>
          <a:p>
            <a:pPr marL="285750" indent="-285750">
              <a:lnSpc>
                <a:spcPct val="107000"/>
              </a:lnSpc>
              <a:spcAft>
                <a:spcPts val="800"/>
              </a:spcAft>
              <a:buFont typeface="Arial" panose="020B0604020202020204" pitchFamily="34" charset="0"/>
              <a:buChar char="•"/>
            </a:pPr>
            <a:r>
              <a:rPr lang="en-US" sz="1400">
                <a:solidFill>
                  <a:srgbClr val="043D4B"/>
                </a:solidFill>
                <a:latin typeface="Century Gothic"/>
                <a:cs typeface="Arial"/>
              </a:rPr>
              <a:t>ELDC, LCC &amp; Parish Councils</a:t>
            </a:r>
          </a:p>
          <a:p>
            <a:pPr marL="285750" indent="-285750">
              <a:lnSpc>
                <a:spcPct val="107000"/>
              </a:lnSpc>
              <a:spcAft>
                <a:spcPts val="800"/>
              </a:spcAft>
              <a:buFont typeface="Arial" panose="020B0604020202020204" pitchFamily="34" charset="0"/>
              <a:buChar char="•"/>
            </a:pPr>
            <a:r>
              <a:rPr lang="en-US" sz="1400">
                <a:solidFill>
                  <a:srgbClr val="043D4B"/>
                </a:solidFill>
                <a:latin typeface="Century Gothic"/>
                <a:cs typeface="Arial"/>
              </a:rPr>
              <a:t>Site Notices for beach at </a:t>
            </a:r>
            <a:r>
              <a:rPr lang="en-US" sz="1400" err="1">
                <a:solidFill>
                  <a:srgbClr val="043D4B"/>
                </a:solidFill>
                <a:latin typeface="Century Gothic"/>
                <a:cs typeface="Arial"/>
              </a:rPr>
              <a:t>Wolla</a:t>
            </a:r>
            <a:r>
              <a:rPr lang="en-US" sz="1400">
                <a:solidFill>
                  <a:srgbClr val="043D4B"/>
                </a:solidFill>
                <a:latin typeface="Century Gothic"/>
                <a:cs typeface="Arial"/>
              </a:rPr>
              <a:t> Bank</a:t>
            </a:r>
          </a:p>
          <a:p>
            <a:pPr marL="285750" indent="-285750">
              <a:lnSpc>
                <a:spcPct val="107000"/>
              </a:lnSpc>
              <a:spcAft>
                <a:spcPts val="800"/>
              </a:spcAft>
              <a:buFont typeface="Arial" panose="020B0604020202020204" pitchFamily="34" charset="0"/>
              <a:buChar char="•"/>
            </a:pPr>
            <a:r>
              <a:rPr lang="en-US" sz="1400">
                <a:solidFill>
                  <a:srgbClr val="043D4B"/>
                </a:solidFill>
                <a:latin typeface="Century Gothic"/>
                <a:cs typeface="Arial"/>
              </a:rPr>
              <a:t>Access arrangements</a:t>
            </a:r>
          </a:p>
          <a:p>
            <a:pPr marL="285750" indent="-285750">
              <a:lnSpc>
                <a:spcPct val="107000"/>
              </a:lnSpc>
              <a:spcAft>
                <a:spcPts val="800"/>
              </a:spcAft>
              <a:buFont typeface="Arial" panose="020B0604020202020204" pitchFamily="34" charset="0"/>
              <a:buChar char="•"/>
            </a:pPr>
            <a:r>
              <a:rPr lang="en-US" sz="1400">
                <a:solidFill>
                  <a:srgbClr val="043D4B"/>
                </a:solidFill>
                <a:latin typeface="Century Gothic"/>
                <a:cs typeface="Arial"/>
              </a:rPr>
              <a:t>Intrusive Survey Licenses from landowners</a:t>
            </a:r>
          </a:p>
          <a:p>
            <a:pPr marL="285750" indent="-285750">
              <a:lnSpc>
                <a:spcPct val="107000"/>
              </a:lnSpc>
              <a:spcAft>
                <a:spcPts val="800"/>
              </a:spcAft>
              <a:buFont typeface="Arial" panose="020B0604020202020204" pitchFamily="34" charset="0"/>
              <a:buChar char="•"/>
            </a:pPr>
            <a:endParaRPr lang="en-US" sz="1400">
              <a:solidFill>
                <a:srgbClr val="043D4B"/>
              </a:solidFill>
              <a:latin typeface="Century Gothic"/>
              <a:cs typeface="Arial"/>
            </a:endParaRPr>
          </a:p>
          <a:p>
            <a:pPr>
              <a:lnSpc>
                <a:spcPct val="107000"/>
              </a:lnSpc>
              <a:spcAft>
                <a:spcPts val="800"/>
              </a:spcAft>
            </a:pPr>
            <a:endParaRPr lang="en-US" sz="1400">
              <a:solidFill>
                <a:srgbClr val="043D4B"/>
              </a:solidFill>
              <a:latin typeface="Century Gothic"/>
              <a:cs typeface="Arial"/>
            </a:endParaRPr>
          </a:p>
          <a:p>
            <a:pPr marL="285750" indent="-285750">
              <a:lnSpc>
                <a:spcPct val="107000"/>
              </a:lnSpc>
              <a:spcAft>
                <a:spcPts val="800"/>
              </a:spcAft>
              <a:buFont typeface="Arial" panose="020B0604020202020204" pitchFamily="34" charset="0"/>
              <a:buChar char="•"/>
            </a:pPr>
            <a:endParaRPr lang="en-US" sz="1400">
              <a:solidFill>
                <a:srgbClr val="043D4B"/>
              </a:solidFill>
              <a:latin typeface="Century Gothic"/>
              <a:cs typeface="Arial"/>
            </a:endParaRPr>
          </a:p>
        </p:txBody>
      </p:sp>
      <p:pic>
        <p:nvPicPr>
          <p:cNvPr id="12" name="Picture 12" descr="A picture containing grass, outdoor, tree, sky&#10;&#10;Description automatically generated">
            <a:extLst>
              <a:ext uri="{FF2B5EF4-FFF2-40B4-BE49-F238E27FC236}">
                <a16:creationId xmlns:a16="http://schemas.microsoft.com/office/drawing/2014/main" id="{9E013586-3522-FD92-E805-8A67A89F8279}"/>
              </a:ext>
            </a:extLst>
          </p:cNvPr>
          <p:cNvPicPr>
            <a:picLocks noChangeAspect="1"/>
          </p:cNvPicPr>
          <p:nvPr/>
        </p:nvPicPr>
        <p:blipFill>
          <a:blip r:embed="rId4"/>
          <a:stretch>
            <a:fillRect/>
          </a:stretch>
        </p:blipFill>
        <p:spPr>
          <a:xfrm>
            <a:off x="7617766" y="1001323"/>
            <a:ext cx="3726872" cy="1824336"/>
          </a:xfrm>
          <a:prstGeom prst="roundRect">
            <a:avLst/>
          </a:prstGeom>
        </p:spPr>
      </p:pic>
      <p:pic>
        <p:nvPicPr>
          <p:cNvPr id="4" name="Picture 3">
            <a:extLst>
              <a:ext uri="{FF2B5EF4-FFF2-40B4-BE49-F238E27FC236}">
                <a16:creationId xmlns:a16="http://schemas.microsoft.com/office/drawing/2014/main" id="{6C5F7C2C-B920-D3FD-2885-4BF72FCCCDDD}"/>
              </a:ext>
            </a:extLst>
          </p:cNvPr>
          <p:cNvPicPr>
            <a:picLocks noChangeAspect="1"/>
          </p:cNvPicPr>
          <p:nvPr/>
        </p:nvPicPr>
        <p:blipFill>
          <a:blip r:embed="rId5"/>
          <a:stretch>
            <a:fillRect/>
          </a:stretch>
        </p:blipFill>
        <p:spPr>
          <a:xfrm>
            <a:off x="8696131" y="3211048"/>
            <a:ext cx="2852527" cy="3447439"/>
          </a:xfrm>
          <a:prstGeom prst="roundRect">
            <a:avLst/>
          </a:prstGeom>
        </p:spPr>
      </p:pic>
      <p:pic>
        <p:nvPicPr>
          <p:cNvPr id="6" name="Picture 5">
            <a:extLst>
              <a:ext uri="{FF2B5EF4-FFF2-40B4-BE49-F238E27FC236}">
                <a16:creationId xmlns:a16="http://schemas.microsoft.com/office/drawing/2014/main" id="{A80CE029-F9C0-65DF-8330-A52AA7474754}"/>
              </a:ext>
            </a:extLst>
          </p:cNvPr>
          <p:cNvPicPr>
            <a:picLocks noChangeAspect="1"/>
          </p:cNvPicPr>
          <p:nvPr/>
        </p:nvPicPr>
        <p:blipFill>
          <a:blip r:embed="rId6"/>
          <a:stretch>
            <a:fillRect/>
          </a:stretch>
        </p:blipFill>
        <p:spPr>
          <a:xfrm>
            <a:off x="4650419" y="3161027"/>
            <a:ext cx="3818495" cy="2432365"/>
          </a:xfrm>
          <a:prstGeom prst="roundRect">
            <a:avLst/>
          </a:prstGeom>
        </p:spPr>
      </p:pic>
    </p:spTree>
    <p:extLst>
      <p:ext uri="{BB962C8B-B14F-4D97-AF65-F5344CB8AC3E}">
        <p14:creationId xmlns:p14="http://schemas.microsoft.com/office/powerpoint/2010/main" val="4424828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7ACC4C0-60AC-41B5-9F1C-9E72E5384FFD}"/>
              </a:ext>
            </a:extLst>
          </p:cNvPr>
          <p:cNvSpPr txBox="1"/>
          <p:nvPr/>
        </p:nvSpPr>
        <p:spPr>
          <a:xfrm>
            <a:off x="166566" y="226615"/>
            <a:ext cx="8677474" cy="1328023"/>
          </a:xfrm>
          <a:prstGeom prst="roundRect">
            <a:avLst/>
          </a:prstGeom>
          <a:noFill/>
        </p:spPr>
        <p:txBody>
          <a:bodyPr wrap="square" rtlCol="0">
            <a:spAutoFit/>
          </a:bodyPr>
          <a:lstStyle/>
          <a:p>
            <a:r>
              <a:rPr lang="en-GB" sz="3600" b="1">
                <a:solidFill>
                  <a:srgbClr val="043D4B"/>
                </a:solidFill>
                <a:latin typeface="Century Gothic" panose="020B0502020202020204" pitchFamily="34" charset="0"/>
              </a:rPr>
              <a:t>How are we informing the local community…</a:t>
            </a:r>
            <a:endParaRPr lang="en-US" sz="3600" b="1">
              <a:solidFill>
                <a:srgbClr val="043D4B"/>
              </a:solidFill>
              <a:latin typeface="Century Gothic" panose="020B0502020202020204" pitchFamily="34" charset="0"/>
            </a:endParaRPr>
          </a:p>
        </p:txBody>
      </p:sp>
      <p:pic>
        <p:nvPicPr>
          <p:cNvPr id="21" name="Picture 20" descr="A picture containing text, sign&#10;&#10;Description automatically generated">
            <a:extLst>
              <a:ext uri="{FF2B5EF4-FFF2-40B4-BE49-F238E27FC236}">
                <a16:creationId xmlns:a16="http://schemas.microsoft.com/office/drawing/2014/main" id="{9CCBBE52-C742-4622-B3F9-614A30AF189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05237" y="208302"/>
            <a:ext cx="1893720" cy="580162"/>
          </a:xfrm>
          <a:prstGeom prst="rect">
            <a:avLst/>
          </a:prstGeom>
          <a:noFill/>
          <a:ln>
            <a:noFill/>
          </a:ln>
        </p:spPr>
      </p:pic>
      <p:sp>
        <p:nvSpPr>
          <p:cNvPr id="12" name="TextBox 11">
            <a:extLst>
              <a:ext uri="{FF2B5EF4-FFF2-40B4-BE49-F238E27FC236}">
                <a16:creationId xmlns:a16="http://schemas.microsoft.com/office/drawing/2014/main" id="{97F8919B-AE1D-EA85-B916-6DD1314DFFFB}"/>
              </a:ext>
            </a:extLst>
          </p:cNvPr>
          <p:cNvSpPr txBox="1"/>
          <p:nvPr/>
        </p:nvSpPr>
        <p:spPr>
          <a:xfrm>
            <a:off x="4309600" y="2970778"/>
            <a:ext cx="1740211" cy="817245"/>
          </a:xfrm>
          <a:prstGeom prst="roundRect">
            <a:avLst/>
          </a:prstGeom>
          <a:solidFill>
            <a:srgbClr val="BBA8C7">
              <a:alpha val="78000"/>
            </a:srgbClr>
          </a:solidFill>
          <a:ln>
            <a:solidFill>
              <a:srgbClr val="7B4C94"/>
            </a:solidFill>
          </a:ln>
        </p:spPr>
        <p:txBody>
          <a:bodyPr wrap="square">
            <a:spAutoFit/>
          </a:bodyPr>
          <a:lstStyle>
            <a:defPPr>
              <a:defRPr lang="en-US"/>
            </a:defPPr>
            <a:lvl1pPr>
              <a:defRPr sz="900" b="0">
                <a:solidFill>
                  <a:srgbClr val="043D4B"/>
                </a:solidFill>
                <a:latin typeface="Calibri" panose="020F0502020204030204" pitchFamily="34" charset="0"/>
                <a:cs typeface="Calibri" panose="020F0502020204030204" pitchFamily="34" charset="0"/>
              </a:defRPr>
            </a:lvl1pPr>
          </a:lstStyle>
          <a:p>
            <a:pPr algn="ctr"/>
            <a:r>
              <a:rPr lang="en-US" sz="1400" b="1">
                <a:latin typeface="Century Gothic" panose="020B0502020202020204" pitchFamily="34" charset="0"/>
              </a:rPr>
              <a:t>ODOW Community Newsletter</a:t>
            </a:r>
            <a:endParaRPr lang="en-GB" sz="1400" b="1">
              <a:latin typeface="Century Gothic" panose="020B0502020202020204" pitchFamily="34" charset="0"/>
            </a:endParaRPr>
          </a:p>
        </p:txBody>
      </p:sp>
      <p:sp>
        <p:nvSpPr>
          <p:cNvPr id="2" name="TextBox 1">
            <a:extLst>
              <a:ext uri="{FF2B5EF4-FFF2-40B4-BE49-F238E27FC236}">
                <a16:creationId xmlns:a16="http://schemas.microsoft.com/office/drawing/2014/main" id="{EB1CBCFB-6BA2-5B3C-65F8-700D20755A09}"/>
              </a:ext>
            </a:extLst>
          </p:cNvPr>
          <p:cNvSpPr txBox="1"/>
          <p:nvPr/>
        </p:nvSpPr>
        <p:spPr>
          <a:xfrm>
            <a:off x="232714" y="3089959"/>
            <a:ext cx="1461128" cy="578882"/>
          </a:xfrm>
          <a:prstGeom prst="roundRect">
            <a:avLst/>
          </a:prstGeom>
          <a:solidFill>
            <a:srgbClr val="BBA8C7">
              <a:alpha val="78000"/>
            </a:srgbClr>
          </a:solidFill>
          <a:ln>
            <a:solidFill>
              <a:srgbClr val="7B4C94"/>
            </a:solidFill>
          </a:ln>
        </p:spPr>
        <p:txBody>
          <a:bodyPr wrap="square">
            <a:spAutoFit/>
          </a:bodyPr>
          <a:lstStyle>
            <a:defPPr>
              <a:defRPr lang="en-US"/>
            </a:defPPr>
            <a:lvl1pPr>
              <a:defRPr sz="900" b="0">
                <a:solidFill>
                  <a:srgbClr val="043D4B"/>
                </a:solidFill>
                <a:latin typeface="Calibri" panose="020F0502020204030204" pitchFamily="34" charset="0"/>
                <a:cs typeface="Calibri" panose="020F0502020204030204" pitchFamily="34" charset="0"/>
              </a:defRPr>
            </a:lvl1pPr>
          </a:lstStyle>
          <a:p>
            <a:pPr algn="ctr"/>
            <a:r>
              <a:rPr lang="en-US" sz="1400" b="1">
                <a:latin typeface="Century Gothic" panose="020B0502020202020204" pitchFamily="34" charset="0"/>
              </a:rPr>
              <a:t>Phase 1 Consultation</a:t>
            </a:r>
            <a:endParaRPr lang="en-GB" sz="1400" b="1">
              <a:latin typeface="Century Gothic" panose="020B0502020202020204" pitchFamily="34" charset="0"/>
            </a:endParaRPr>
          </a:p>
        </p:txBody>
      </p:sp>
      <p:sp>
        <p:nvSpPr>
          <p:cNvPr id="3" name="TextBox 2">
            <a:extLst>
              <a:ext uri="{FF2B5EF4-FFF2-40B4-BE49-F238E27FC236}">
                <a16:creationId xmlns:a16="http://schemas.microsoft.com/office/drawing/2014/main" id="{53C1751C-0F20-7C36-AC00-C9297B2D15EC}"/>
              </a:ext>
            </a:extLst>
          </p:cNvPr>
          <p:cNvSpPr txBox="1"/>
          <p:nvPr/>
        </p:nvSpPr>
        <p:spPr>
          <a:xfrm>
            <a:off x="2215740" y="3075509"/>
            <a:ext cx="1175086" cy="578882"/>
          </a:xfrm>
          <a:prstGeom prst="roundRect">
            <a:avLst/>
          </a:prstGeom>
          <a:solidFill>
            <a:srgbClr val="BBA8C7">
              <a:alpha val="78000"/>
            </a:srgbClr>
          </a:solidFill>
          <a:ln>
            <a:solidFill>
              <a:srgbClr val="7B4C94"/>
            </a:solidFill>
          </a:ln>
        </p:spPr>
        <p:txBody>
          <a:bodyPr wrap="square">
            <a:spAutoFit/>
          </a:bodyPr>
          <a:lstStyle>
            <a:defPPr>
              <a:defRPr lang="en-US"/>
            </a:defPPr>
            <a:lvl1pPr>
              <a:defRPr sz="900" b="0">
                <a:solidFill>
                  <a:srgbClr val="043D4B"/>
                </a:solidFill>
                <a:latin typeface="Calibri" panose="020F0502020204030204" pitchFamily="34" charset="0"/>
                <a:cs typeface="Calibri" panose="020F0502020204030204" pitchFamily="34" charset="0"/>
              </a:defRPr>
            </a:lvl1pPr>
          </a:lstStyle>
          <a:p>
            <a:pPr algn="ctr"/>
            <a:r>
              <a:rPr lang="en-US" sz="1400" b="1">
                <a:latin typeface="Century Gothic" panose="020B0502020202020204" pitchFamily="34" charset="0"/>
              </a:rPr>
              <a:t>Round 1 CLG’s</a:t>
            </a:r>
            <a:endParaRPr lang="en-GB" sz="1400" b="1">
              <a:latin typeface="Century Gothic" panose="020B0502020202020204" pitchFamily="34" charset="0"/>
            </a:endParaRPr>
          </a:p>
        </p:txBody>
      </p:sp>
      <p:sp>
        <p:nvSpPr>
          <p:cNvPr id="4" name="TextBox 3">
            <a:extLst>
              <a:ext uri="{FF2B5EF4-FFF2-40B4-BE49-F238E27FC236}">
                <a16:creationId xmlns:a16="http://schemas.microsoft.com/office/drawing/2014/main" id="{9395B3FA-5FC1-9E4D-8313-45BB169C5E35}"/>
              </a:ext>
            </a:extLst>
          </p:cNvPr>
          <p:cNvSpPr txBox="1"/>
          <p:nvPr/>
        </p:nvSpPr>
        <p:spPr>
          <a:xfrm>
            <a:off x="663624" y="5158295"/>
            <a:ext cx="1461128" cy="1055608"/>
          </a:xfrm>
          <a:prstGeom prst="roundRect">
            <a:avLst/>
          </a:prstGeom>
          <a:solidFill>
            <a:schemeClr val="bg1">
              <a:lumMod val="85000"/>
              <a:alpha val="78000"/>
            </a:schemeClr>
          </a:solidFill>
          <a:ln>
            <a:solidFill>
              <a:schemeClr val="bg1">
                <a:lumMod val="50000"/>
              </a:schemeClr>
            </a:solidFill>
          </a:ln>
        </p:spPr>
        <p:txBody>
          <a:bodyPr wrap="square">
            <a:spAutoFit/>
          </a:bodyPr>
          <a:lstStyle>
            <a:defPPr>
              <a:defRPr lang="en-US"/>
            </a:defPPr>
            <a:lvl1pPr>
              <a:defRPr sz="900" b="0">
                <a:solidFill>
                  <a:srgbClr val="043D4B"/>
                </a:solidFill>
                <a:latin typeface="Calibri" panose="020F0502020204030204" pitchFamily="34" charset="0"/>
                <a:cs typeface="Calibri" panose="020F0502020204030204" pitchFamily="34" charset="0"/>
              </a:defRPr>
            </a:lvl1pPr>
          </a:lstStyle>
          <a:p>
            <a:r>
              <a:rPr lang="en-US" sz="1400" b="1">
                <a:latin typeface="Century Gothic" panose="020B0502020202020204" pitchFamily="34" charset="0"/>
              </a:rPr>
              <a:t>Collation of Feedback from Phase 1 Consultation</a:t>
            </a:r>
            <a:endParaRPr lang="en-GB" sz="1400" b="1">
              <a:latin typeface="Century Gothic" panose="020B0502020202020204" pitchFamily="34" charset="0"/>
            </a:endParaRPr>
          </a:p>
        </p:txBody>
      </p:sp>
      <p:sp>
        <p:nvSpPr>
          <p:cNvPr id="6" name="TextBox 5">
            <a:extLst>
              <a:ext uri="{FF2B5EF4-FFF2-40B4-BE49-F238E27FC236}">
                <a16:creationId xmlns:a16="http://schemas.microsoft.com/office/drawing/2014/main" id="{9953BD94-5D12-FA9B-C974-E1C2530CDCE1}"/>
              </a:ext>
            </a:extLst>
          </p:cNvPr>
          <p:cNvSpPr txBox="1"/>
          <p:nvPr/>
        </p:nvSpPr>
        <p:spPr>
          <a:xfrm>
            <a:off x="2316814" y="5082832"/>
            <a:ext cx="2798034" cy="1293971"/>
          </a:xfrm>
          <a:prstGeom prst="roundRect">
            <a:avLst/>
          </a:prstGeom>
          <a:solidFill>
            <a:schemeClr val="bg1">
              <a:lumMod val="85000"/>
              <a:alpha val="78000"/>
            </a:schemeClr>
          </a:solidFill>
          <a:ln>
            <a:solidFill>
              <a:schemeClr val="bg1">
                <a:lumMod val="50000"/>
              </a:schemeClr>
            </a:solidFill>
          </a:ln>
        </p:spPr>
        <p:txBody>
          <a:bodyPr wrap="square">
            <a:spAutoFit/>
          </a:bodyPr>
          <a:lstStyle>
            <a:defPPr>
              <a:defRPr lang="en-US"/>
            </a:defPPr>
            <a:lvl1pPr>
              <a:defRPr sz="1400" b="1">
                <a:solidFill>
                  <a:srgbClr val="043D4B"/>
                </a:solidFill>
                <a:latin typeface="Century Gothic" panose="020B0502020202020204" pitchFamily="34" charset="0"/>
                <a:cs typeface="Calibri" panose="020F0502020204030204" pitchFamily="34" charset="0"/>
              </a:defRPr>
            </a:lvl1pPr>
          </a:lstStyle>
          <a:p>
            <a:r>
              <a:rPr lang="en-US"/>
              <a:t>In depth assessment and further Route analysis work…</a:t>
            </a:r>
          </a:p>
          <a:p>
            <a:endParaRPr lang="en-US"/>
          </a:p>
          <a:p>
            <a:r>
              <a:rPr lang="en-US"/>
              <a:t>Introduction of Route “Rev 1A” into the Project</a:t>
            </a:r>
            <a:endParaRPr lang="en-GB"/>
          </a:p>
        </p:txBody>
      </p:sp>
      <p:sp>
        <p:nvSpPr>
          <p:cNvPr id="7" name="TextBox 6">
            <a:extLst>
              <a:ext uri="{FF2B5EF4-FFF2-40B4-BE49-F238E27FC236}">
                <a16:creationId xmlns:a16="http://schemas.microsoft.com/office/drawing/2014/main" id="{BCC03C3D-8832-8372-3FE8-35D7FB715A97}"/>
              </a:ext>
            </a:extLst>
          </p:cNvPr>
          <p:cNvSpPr txBox="1"/>
          <p:nvPr/>
        </p:nvSpPr>
        <p:spPr>
          <a:xfrm>
            <a:off x="6354866" y="3089959"/>
            <a:ext cx="1483750" cy="578882"/>
          </a:xfrm>
          <a:prstGeom prst="roundRect">
            <a:avLst/>
          </a:prstGeom>
          <a:solidFill>
            <a:srgbClr val="BBA8C7">
              <a:alpha val="78000"/>
            </a:srgbClr>
          </a:solidFill>
          <a:ln>
            <a:solidFill>
              <a:srgbClr val="7B4C94"/>
            </a:solidFill>
          </a:ln>
        </p:spPr>
        <p:txBody>
          <a:bodyPr wrap="square">
            <a:spAutoFit/>
          </a:bodyPr>
          <a:lstStyle>
            <a:defPPr>
              <a:defRPr lang="en-US"/>
            </a:defPPr>
            <a:lvl1pPr>
              <a:defRPr sz="900" b="0">
                <a:solidFill>
                  <a:srgbClr val="043D4B"/>
                </a:solidFill>
                <a:latin typeface="Calibri" panose="020F0502020204030204" pitchFamily="34" charset="0"/>
                <a:cs typeface="Calibri" panose="020F0502020204030204" pitchFamily="34" charset="0"/>
              </a:defRPr>
            </a:lvl1pPr>
          </a:lstStyle>
          <a:p>
            <a:pPr algn="ctr"/>
            <a:r>
              <a:rPr lang="en-US" sz="1400" b="1">
                <a:latin typeface="Century Gothic" panose="020B0502020202020204" pitchFamily="34" charset="0"/>
              </a:rPr>
              <a:t>Updated SoCC</a:t>
            </a:r>
            <a:endParaRPr lang="en-GB" sz="1400" b="1">
              <a:latin typeface="Century Gothic" panose="020B0502020202020204" pitchFamily="34" charset="0"/>
            </a:endParaRPr>
          </a:p>
        </p:txBody>
      </p:sp>
      <p:sp>
        <p:nvSpPr>
          <p:cNvPr id="13" name="TextBox 12">
            <a:extLst>
              <a:ext uri="{FF2B5EF4-FFF2-40B4-BE49-F238E27FC236}">
                <a16:creationId xmlns:a16="http://schemas.microsoft.com/office/drawing/2014/main" id="{3F7F600F-9F41-9108-471F-03A5170C30E3}"/>
              </a:ext>
            </a:extLst>
          </p:cNvPr>
          <p:cNvSpPr txBox="1"/>
          <p:nvPr/>
        </p:nvSpPr>
        <p:spPr>
          <a:xfrm>
            <a:off x="8143671" y="2970778"/>
            <a:ext cx="1792134" cy="817245"/>
          </a:xfrm>
          <a:prstGeom prst="roundRect">
            <a:avLst/>
          </a:prstGeom>
          <a:solidFill>
            <a:srgbClr val="BBA8C7">
              <a:alpha val="78000"/>
            </a:srgbClr>
          </a:solidFill>
          <a:ln>
            <a:solidFill>
              <a:srgbClr val="7B4C94"/>
            </a:solidFill>
          </a:ln>
        </p:spPr>
        <p:txBody>
          <a:bodyPr wrap="square">
            <a:spAutoFit/>
          </a:bodyPr>
          <a:lstStyle>
            <a:defPPr>
              <a:defRPr lang="en-US"/>
            </a:defPPr>
            <a:lvl1pPr>
              <a:defRPr sz="900" b="0">
                <a:solidFill>
                  <a:srgbClr val="043D4B"/>
                </a:solidFill>
                <a:latin typeface="Calibri" panose="020F0502020204030204" pitchFamily="34" charset="0"/>
                <a:cs typeface="Calibri" panose="020F0502020204030204" pitchFamily="34" charset="0"/>
              </a:defRPr>
            </a:lvl1pPr>
          </a:lstStyle>
          <a:p>
            <a:pPr algn="ctr"/>
            <a:r>
              <a:rPr lang="en-US" sz="1400" b="1">
                <a:latin typeface="Century Gothic" panose="020B0502020202020204" pitchFamily="34" charset="0"/>
              </a:rPr>
              <a:t>Phase 1A Consultation publicised </a:t>
            </a:r>
            <a:endParaRPr lang="en-GB" sz="1400" b="1">
              <a:latin typeface="Century Gothic" panose="020B0502020202020204" pitchFamily="34" charset="0"/>
            </a:endParaRPr>
          </a:p>
        </p:txBody>
      </p:sp>
      <p:sp>
        <p:nvSpPr>
          <p:cNvPr id="18" name="TextBox 17">
            <a:extLst>
              <a:ext uri="{FF2B5EF4-FFF2-40B4-BE49-F238E27FC236}">
                <a16:creationId xmlns:a16="http://schemas.microsoft.com/office/drawing/2014/main" id="{1BBABE06-91CC-595D-0C32-A3C21FCDD2B3}"/>
              </a:ext>
            </a:extLst>
          </p:cNvPr>
          <p:cNvSpPr txBox="1"/>
          <p:nvPr/>
        </p:nvSpPr>
        <p:spPr>
          <a:xfrm>
            <a:off x="4239232" y="1806550"/>
            <a:ext cx="1978908" cy="1123712"/>
          </a:xfrm>
          <a:prstGeom prst="roundRect">
            <a:avLst/>
          </a:prstGeom>
          <a:solidFill>
            <a:schemeClr val="bg1">
              <a:alpha val="78000"/>
            </a:schemeClr>
          </a:solidFill>
          <a:ln>
            <a:noFill/>
          </a:ln>
        </p:spPr>
        <p:txBody>
          <a:bodyPr wrap="square">
            <a:spAutoFit/>
          </a:bodyPr>
          <a:lstStyle>
            <a:defPPr>
              <a:defRPr lang="en-US"/>
            </a:defPPr>
            <a:lvl1pPr>
              <a:defRPr sz="900" b="0">
                <a:solidFill>
                  <a:srgbClr val="043D4B"/>
                </a:solidFill>
                <a:latin typeface="Calibri" panose="020F0502020204030204" pitchFamily="34" charset="0"/>
                <a:cs typeface="Calibri" panose="020F0502020204030204" pitchFamily="34" charset="0"/>
              </a:defRPr>
            </a:lvl1pPr>
          </a:lstStyle>
          <a:p>
            <a:r>
              <a:rPr lang="en-US" sz="1200" b="1" i="1">
                <a:latin typeface="Century Gothic" panose="020B0502020202020204" pitchFamily="34" charset="0"/>
              </a:rPr>
              <a:t>Summarising the Phase 1 feedback &amp; Introduction of the Alternative Route Option.</a:t>
            </a:r>
            <a:endParaRPr lang="en-GB" sz="1200" b="1" i="1">
              <a:latin typeface="Century Gothic" panose="020B0502020202020204" pitchFamily="34" charset="0"/>
            </a:endParaRPr>
          </a:p>
        </p:txBody>
      </p:sp>
      <p:sp>
        <p:nvSpPr>
          <p:cNvPr id="19" name="TextBox 18">
            <a:extLst>
              <a:ext uri="{FF2B5EF4-FFF2-40B4-BE49-F238E27FC236}">
                <a16:creationId xmlns:a16="http://schemas.microsoft.com/office/drawing/2014/main" id="{4300049B-42EA-6ED9-1CDA-61EB29473A3D}"/>
              </a:ext>
            </a:extLst>
          </p:cNvPr>
          <p:cNvSpPr txBox="1"/>
          <p:nvPr/>
        </p:nvSpPr>
        <p:spPr>
          <a:xfrm>
            <a:off x="3072354" y="3837726"/>
            <a:ext cx="1461128" cy="510778"/>
          </a:xfrm>
          <a:prstGeom prst="roundRect">
            <a:avLst/>
          </a:prstGeom>
          <a:solidFill>
            <a:schemeClr val="accent6">
              <a:lumMod val="60000"/>
              <a:lumOff val="40000"/>
              <a:alpha val="78000"/>
            </a:schemeClr>
          </a:solidFill>
          <a:ln>
            <a:solidFill>
              <a:srgbClr val="00B050"/>
            </a:solidFill>
          </a:ln>
        </p:spPr>
        <p:txBody>
          <a:bodyPr wrap="square">
            <a:spAutoFit/>
          </a:bodyPr>
          <a:lstStyle>
            <a:defPPr>
              <a:defRPr lang="en-US"/>
            </a:defPPr>
            <a:lvl1pPr>
              <a:defRPr sz="900" b="0">
                <a:solidFill>
                  <a:srgbClr val="043D4B"/>
                </a:solidFill>
                <a:latin typeface="Calibri" panose="020F0502020204030204" pitchFamily="34" charset="0"/>
                <a:cs typeface="Calibri" panose="020F0502020204030204" pitchFamily="34" charset="0"/>
              </a:defRPr>
            </a:lvl1pPr>
          </a:lstStyle>
          <a:p>
            <a:r>
              <a:rPr lang="en-US" sz="1200" b="1" i="1">
                <a:latin typeface="Century Gothic" panose="020B0502020202020204" pitchFamily="34" charset="0"/>
              </a:rPr>
              <a:t>Landowners on Rev1A notified</a:t>
            </a:r>
            <a:endParaRPr lang="en-GB" sz="1200" b="1" i="1">
              <a:latin typeface="Century Gothic" panose="020B0502020202020204" pitchFamily="34" charset="0"/>
            </a:endParaRPr>
          </a:p>
        </p:txBody>
      </p:sp>
      <p:cxnSp>
        <p:nvCxnSpPr>
          <p:cNvPr id="22" name="Straight Connector 21">
            <a:extLst>
              <a:ext uri="{FF2B5EF4-FFF2-40B4-BE49-F238E27FC236}">
                <a16:creationId xmlns:a16="http://schemas.microsoft.com/office/drawing/2014/main" id="{2BAA4BFA-29BE-7426-E89D-3196DA2B9E23}"/>
              </a:ext>
            </a:extLst>
          </p:cNvPr>
          <p:cNvCxnSpPr>
            <a:cxnSpLocks/>
          </p:cNvCxnSpPr>
          <p:nvPr/>
        </p:nvCxnSpPr>
        <p:spPr>
          <a:xfrm flipV="1">
            <a:off x="302968" y="4624001"/>
            <a:ext cx="11298430" cy="50985"/>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7772808-32B3-0D8C-36EF-817681CCBCE7}"/>
              </a:ext>
            </a:extLst>
          </p:cNvPr>
          <p:cNvSpPr txBox="1"/>
          <p:nvPr/>
        </p:nvSpPr>
        <p:spPr>
          <a:xfrm>
            <a:off x="433807" y="4496260"/>
            <a:ext cx="1058941" cy="306467"/>
          </a:xfrm>
          <a:prstGeom prst="roundRect">
            <a:avLst/>
          </a:prstGeom>
          <a:solidFill>
            <a:srgbClr val="59A1AD"/>
          </a:solidFill>
          <a:ln>
            <a:solidFill>
              <a:srgbClr val="043D4B"/>
            </a:solidFill>
          </a:ln>
        </p:spPr>
        <p:txBody>
          <a:bodyPr wrap="square">
            <a:spAutoFit/>
          </a:bodyPr>
          <a:lstStyle>
            <a:defPPr>
              <a:defRPr lang="en-US"/>
            </a:defPPr>
            <a:lvl1pPr>
              <a:defRPr sz="900" b="0">
                <a:solidFill>
                  <a:srgbClr val="043D4B"/>
                </a:solidFill>
                <a:latin typeface="Calibri" panose="020F0502020204030204" pitchFamily="34" charset="0"/>
                <a:cs typeface="Calibri" panose="020F0502020204030204" pitchFamily="34" charset="0"/>
              </a:defRPr>
            </a:lvl1pPr>
          </a:lstStyle>
          <a:p>
            <a:r>
              <a:rPr lang="en-US" sz="1200" b="1" i="1">
                <a:latin typeface="Century Gothic" panose="020B0502020202020204" pitchFamily="34" charset="0"/>
              </a:rPr>
              <a:t>Nov 2022</a:t>
            </a:r>
            <a:endParaRPr lang="en-GB" sz="1200" b="1" i="1">
              <a:latin typeface="Century Gothic" panose="020B0502020202020204" pitchFamily="34" charset="0"/>
            </a:endParaRPr>
          </a:p>
        </p:txBody>
      </p:sp>
      <p:sp>
        <p:nvSpPr>
          <p:cNvPr id="24" name="TextBox 23">
            <a:extLst>
              <a:ext uri="{FF2B5EF4-FFF2-40B4-BE49-F238E27FC236}">
                <a16:creationId xmlns:a16="http://schemas.microsoft.com/office/drawing/2014/main" id="{E81B8479-966C-EC7C-94EB-93105FE9203C}"/>
              </a:ext>
            </a:extLst>
          </p:cNvPr>
          <p:cNvSpPr txBox="1"/>
          <p:nvPr/>
        </p:nvSpPr>
        <p:spPr>
          <a:xfrm>
            <a:off x="2307498" y="4496260"/>
            <a:ext cx="1461128" cy="306467"/>
          </a:xfrm>
          <a:prstGeom prst="roundRect">
            <a:avLst/>
          </a:prstGeom>
          <a:solidFill>
            <a:srgbClr val="59A1AD"/>
          </a:solidFill>
          <a:ln>
            <a:solidFill>
              <a:srgbClr val="043D4B"/>
            </a:solidFill>
          </a:ln>
        </p:spPr>
        <p:txBody>
          <a:bodyPr wrap="square">
            <a:spAutoFit/>
          </a:bodyPr>
          <a:lstStyle>
            <a:defPPr>
              <a:defRPr lang="en-US"/>
            </a:defPPr>
            <a:lvl1pPr>
              <a:defRPr sz="900" b="0">
                <a:solidFill>
                  <a:srgbClr val="043D4B"/>
                </a:solidFill>
                <a:latin typeface="Calibri" panose="020F0502020204030204" pitchFamily="34" charset="0"/>
                <a:cs typeface="Calibri" panose="020F0502020204030204" pitchFamily="34" charset="0"/>
              </a:defRPr>
            </a:lvl1pPr>
          </a:lstStyle>
          <a:p>
            <a:r>
              <a:rPr lang="en-US" sz="1200" b="1" i="1">
                <a:latin typeface="Century Gothic" panose="020B0502020202020204" pitchFamily="34" charset="0"/>
              </a:rPr>
              <a:t>Nov/ Dec 2022</a:t>
            </a:r>
            <a:endParaRPr lang="en-GB" sz="1200" b="1" i="1">
              <a:latin typeface="Century Gothic" panose="020B0502020202020204" pitchFamily="34" charset="0"/>
            </a:endParaRPr>
          </a:p>
        </p:txBody>
      </p:sp>
      <p:sp>
        <p:nvSpPr>
          <p:cNvPr id="25" name="TextBox 24">
            <a:extLst>
              <a:ext uri="{FF2B5EF4-FFF2-40B4-BE49-F238E27FC236}">
                <a16:creationId xmlns:a16="http://schemas.microsoft.com/office/drawing/2014/main" id="{BEAC9566-5E48-F065-E4B4-E5F28C7268FA}"/>
              </a:ext>
            </a:extLst>
          </p:cNvPr>
          <p:cNvSpPr txBox="1"/>
          <p:nvPr/>
        </p:nvSpPr>
        <p:spPr>
          <a:xfrm>
            <a:off x="4472888" y="4496260"/>
            <a:ext cx="1292063" cy="306467"/>
          </a:xfrm>
          <a:prstGeom prst="roundRect">
            <a:avLst/>
          </a:prstGeom>
          <a:solidFill>
            <a:srgbClr val="59A1AD"/>
          </a:solidFill>
          <a:ln>
            <a:solidFill>
              <a:srgbClr val="043D4B"/>
            </a:solidFill>
          </a:ln>
        </p:spPr>
        <p:txBody>
          <a:bodyPr wrap="square">
            <a:spAutoFit/>
          </a:bodyPr>
          <a:lstStyle>
            <a:defPPr>
              <a:defRPr lang="en-US"/>
            </a:defPPr>
            <a:lvl1pPr>
              <a:defRPr sz="900" b="0">
                <a:solidFill>
                  <a:srgbClr val="043D4B"/>
                </a:solidFill>
                <a:latin typeface="Calibri" panose="020F0502020204030204" pitchFamily="34" charset="0"/>
                <a:cs typeface="Calibri" panose="020F0502020204030204" pitchFamily="34" charset="0"/>
              </a:defRPr>
            </a:lvl1pPr>
          </a:lstStyle>
          <a:p>
            <a:r>
              <a:rPr lang="en-US" sz="1200" b="1" i="1">
                <a:latin typeface="Century Gothic" panose="020B0502020202020204" pitchFamily="34" charset="0"/>
              </a:rPr>
              <a:t>Early Jan 2023</a:t>
            </a:r>
            <a:endParaRPr lang="en-GB" sz="1200" b="1" i="1">
              <a:latin typeface="Century Gothic" panose="020B0502020202020204" pitchFamily="34" charset="0"/>
            </a:endParaRPr>
          </a:p>
        </p:txBody>
      </p:sp>
      <p:sp>
        <p:nvSpPr>
          <p:cNvPr id="26" name="TextBox 25">
            <a:extLst>
              <a:ext uri="{FF2B5EF4-FFF2-40B4-BE49-F238E27FC236}">
                <a16:creationId xmlns:a16="http://schemas.microsoft.com/office/drawing/2014/main" id="{6A07B162-84B1-C443-49E6-57765F34E34C}"/>
              </a:ext>
            </a:extLst>
          </p:cNvPr>
          <p:cNvSpPr txBox="1"/>
          <p:nvPr/>
        </p:nvSpPr>
        <p:spPr>
          <a:xfrm>
            <a:off x="6354866" y="4496260"/>
            <a:ext cx="1461128" cy="306467"/>
          </a:xfrm>
          <a:prstGeom prst="roundRect">
            <a:avLst/>
          </a:prstGeom>
          <a:solidFill>
            <a:srgbClr val="59A1AD"/>
          </a:solidFill>
          <a:ln>
            <a:solidFill>
              <a:srgbClr val="043D4B"/>
            </a:solidFill>
          </a:ln>
        </p:spPr>
        <p:txBody>
          <a:bodyPr wrap="square">
            <a:spAutoFit/>
          </a:bodyPr>
          <a:lstStyle>
            <a:defPPr>
              <a:defRPr lang="en-US"/>
            </a:defPPr>
            <a:lvl1pPr>
              <a:defRPr sz="900" b="0">
                <a:solidFill>
                  <a:srgbClr val="043D4B"/>
                </a:solidFill>
                <a:latin typeface="Calibri" panose="020F0502020204030204" pitchFamily="34" charset="0"/>
                <a:cs typeface="Calibri" panose="020F0502020204030204" pitchFamily="34" charset="0"/>
              </a:defRPr>
            </a:lvl1pPr>
          </a:lstStyle>
          <a:p>
            <a:r>
              <a:rPr lang="en-US" sz="1200" b="1" i="1">
                <a:latin typeface="Century Gothic" panose="020B0502020202020204" pitchFamily="34" charset="0"/>
              </a:rPr>
              <a:t>Late Jan 2023</a:t>
            </a:r>
            <a:endParaRPr lang="en-GB" sz="1200" b="1" i="1">
              <a:latin typeface="Century Gothic" panose="020B0502020202020204" pitchFamily="34" charset="0"/>
            </a:endParaRPr>
          </a:p>
        </p:txBody>
      </p:sp>
      <p:sp>
        <p:nvSpPr>
          <p:cNvPr id="27" name="TextBox 26">
            <a:extLst>
              <a:ext uri="{FF2B5EF4-FFF2-40B4-BE49-F238E27FC236}">
                <a16:creationId xmlns:a16="http://schemas.microsoft.com/office/drawing/2014/main" id="{BD4CDD70-0B61-B63B-E1DC-257901232DEB}"/>
              </a:ext>
            </a:extLst>
          </p:cNvPr>
          <p:cNvSpPr txBox="1"/>
          <p:nvPr/>
        </p:nvSpPr>
        <p:spPr>
          <a:xfrm>
            <a:off x="8221763" y="4496260"/>
            <a:ext cx="1461128" cy="306467"/>
          </a:xfrm>
          <a:prstGeom prst="roundRect">
            <a:avLst/>
          </a:prstGeom>
          <a:solidFill>
            <a:srgbClr val="59A1AD"/>
          </a:solidFill>
          <a:ln>
            <a:solidFill>
              <a:srgbClr val="043D4B"/>
            </a:solidFill>
          </a:ln>
        </p:spPr>
        <p:txBody>
          <a:bodyPr wrap="square">
            <a:spAutoFit/>
          </a:bodyPr>
          <a:lstStyle>
            <a:defPPr>
              <a:defRPr lang="en-US"/>
            </a:defPPr>
            <a:lvl1pPr>
              <a:defRPr sz="900" b="0">
                <a:solidFill>
                  <a:srgbClr val="043D4B"/>
                </a:solidFill>
                <a:latin typeface="Calibri" panose="020F0502020204030204" pitchFamily="34" charset="0"/>
                <a:cs typeface="Calibri" panose="020F0502020204030204" pitchFamily="34" charset="0"/>
              </a:defRPr>
            </a:lvl1pPr>
          </a:lstStyle>
          <a:p>
            <a:r>
              <a:rPr lang="en-US" sz="1200" b="1" i="1">
                <a:latin typeface="Century Gothic" panose="020B0502020202020204" pitchFamily="34" charset="0"/>
              </a:rPr>
              <a:t>Early Feb 2023</a:t>
            </a:r>
            <a:endParaRPr lang="en-GB" sz="1200" b="1" i="1">
              <a:latin typeface="Century Gothic" panose="020B0502020202020204" pitchFamily="34" charset="0"/>
            </a:endParaRPr>
          </a:p>
        </p:txBody>
      </p:sp>
      <p:sp>
        <p:nvSpPr>
          <p:cNvPr id="28" name="TextBox 27">
            <a:extLst>
              <a:ext uri="{FF2B5EF4-FFF2-40B4-BE49-F238E27FC236}">
                <a16:creationId xmlns:a16="http://schemas.microsoft.com/office/drawing/2014/main" id="{87061D28-7AB8-7932-4D02-74B34B7E66AC}"/>
              </a:ext>
            </a:extLst>
          </p:cNvPr>
          <p:cNvSpPr txBox="1"/>
          <p:nvPr/>
        </p:nvSpPr>
        <p:spPr>
          <a:xfrm>
            <a:off x="10280692" y="4496260"/>
            <a:ext cx="1461128" cy="306467"/>
          </a:xfrm>
          <a:prstGeom prst="roundRect">
            <a:avLst/>
          </a:prstGeom>
          <a:solidFill>
            <a:srgbClr val="59A1AD"/>
          </a:solidFill>
          <a:ln>
            <a:solidFill>
              <a:srgbClr val="043D4B"/>
            </a:solidFill>
          </a:ln>
        </p:spPr>
        <p:txBody>
          <a:bodyPr wrap="square">
            <a:spAutoFit/>
          </a:bodyPr>
          <a:lstStyle>
            <a:defPPr>
              <a:defRPr lang="en-US"/>
            </a:defPPr>
            <a:lvl1pPr>
              <a:defRPr sz="900" b="0">
                <a:solidFill>
                  <a:srgbClr val="043D4B"/>
                </a:solidFill>
                <a:latin typeface="Calibri" panose="020F0502020204030204" pitchFamily="34" charset="0"/>
                <a:cs typeface="Calibri" panose="020F0502020204030204" pitchFamily="34" charset="0"/>
              </a:defRPr>
            </a:lvl1pPr>
          </a:lstStyle>
          <a:p>
            <a:r>
              <a:rPr lang="en-US" sz="1200" b="1" i="1">
                <a:latin typeface="Century Gothic" panose="020B0502020202020204" pitchFamily="34" charset="0"/>
              </a:rPr>
              <a:t>Late Feb 2023</a:t>
            </a:r>
            <a:endParaRPr lang="en-GB" sz="1200" b="1" i="1">
              <a:latin typeface="Century Gothic" panose="020B0502020202020204" pitchFamily="34" charset="0"/>
            </a:endParaRPr>
          </a:p>
        </p:txBody>
      </p:sp>
      <p:sp>
        <p:nvSpPr>
          <p:cNvPr id="30" name="TextBox 29">
            <a:extLst>
              <a:ext uri="{FF2B5EF4-FFF2-40B4-BE49-F238E27FC236}">
                <a16:creationId xmlns:a16="http://schemas.microsoft.com/office/drawing/2014/main" id="{3CCB8756-37FF-7E50-7330-FF43BA0B90E4}"/>
              </a:ext>
            </a:extLst>
          </p:cNvPr>
          <p:cNvSpPr txBox="1"/>
          <p:nvPr/>
        </p:nvSpPr>
        <p:spPr>
          <a:xfrm>
            <a:off x="5362021" y="5125194"/>
            <a:ext cx="6486550" cy="340519"/>
          </a:xfrm>
          <a:prstGeom prst="roundRect">
            <a:avLst/>
          </a:prstGeom>
          <a:solidFill>
            <a:schemeClr val="bg1">
              <a:lumMod val="85000"/>
              <a:alpha val="78000"/>
            </a:schemeClr>
          </a:solidFill>
          <a:ln>
            <a:solidFill>
              <a:schemeClr val="bg1">
                <a:lumMod val="50000"/>
              </a:schemeClr>
            </a:solidFill>
          </a:ln>
        </p:spPr>
        <p:txBody>
          <a:bodyPr wrap="square">
            <a:spAutoFit/>
          </a:bodyPr>
          <a:lstStyle>
            <a:defPPr>
              <a:defRPr lang="en-US"/>
            </a:defPPr>
            <a:lvl1pPr>
              <a:defRPr sz="1400" b="1">
                <a:solidFill>
                  <a:srgbClr val="043D4B"/>
                </a:solidFill>
                <a:latin typeface="Century Gothic" panose="020B0502020202020204" pitchFamily="34" charset="0"/>
                <a:cs typeface="Calibri" panose="020F0502020204030204" pitchFamily="34" charset="0"/>
              </a:defRPr>
            </a:lvl1pPr>
          </a:lstStyle>
          <a:p>
            <a:r>
              <a:rPr lang="en-US"/>
              <a:t>Ongoing Surveys to collect Baseline information for the PEIR. </a:t>
            </a:r>
            <a:endParaRPr lang="en-GB"/>
          </a:p>
        </p:txBody>
      </p:sp>
      <p:sp>
        <p:nvSpPr>
          <p:cNvPr id="32" name="TextBox 31">
            <a:extLst>
              <a:ext uri="{FF2B5EF4-FFF2-40B4-BE49-F238E27FC236}">
                <a16:creationId xmlns:a16="http://schemas.microsoft.com/office/drawing/2014/main" id="{4DCA9A15-D4EB-F3A9-A1CA-7C283AAF2F85}"/>
              </a:ext>
            </a:extLst>
          </p:cNvPr>
          <p:cNvSpPr txBox="1"/>
          <p:nvPr/>
        </p:nvSpPr>
        <p:spPr>
          <a:xfrm>
            <a:off x="6234158" y="1698065"/>
            <a:ext cx="1740212" cy="1328023"/>
          </a:xfrm>
          <a:prstGeom prst="roundRect">
            <a:avLst/>
          </a:prstGeom>
          <a:solidFill>
            <a:schemeClr val="bg1">
              <a:alpha val="78000"/>
            </a:schemeClr>
          </a:solidFill>
          <a:ln>
            <a:noFill/>
          </a:ln>
        </p:spPr>
        <p:txBody>
          <a:bodyPr wrap="square">
            <a:spAutoFit/>
          </a:bodyPr>
          <a:lstStyle>
            <a:defPPr>
              <a:defRPr lang="en-US"/>
            </a:defPPr>
            <a:lvl1pPr>
              <a:defRPr sz="900" b="0">
                <a:solidFill>
                  <a:srgbClr val="043D4B"/>
                </a:solidFill>
                <a:latin typeface="Calibri" panose="020F0502020204030204" pitchFamily="34" charset="0"/>
                <a:cs typeface="Calibri" panose="020F0502020204030204" pitchFamily="34" charset="0"/>
              </a:defRPr>
            </a:lvl1pPr>
          </a:lstStyle>
          <a:p>
            <a:r>
              <a:rPr lang="en-US" sz="1200" b="1" i="1">
                <a:latin typeface="Century Gothic" panose="020B0502020202020204" pitchFamily="34" charset="0"/>
              </a:rPr>
              <a:t>Formally Introducing the Phase 1A Consultation into the Project’s consultation plan.</a:t>
            </a:r>
            <a:endParaRPr lang="en-GB" sz="1200" b="1" i="1">
              <a:latin typeface="Century Gothic" panose="020B0502020202020204" pitchFamily="34" charset="0"/>
            </a:endParaRPr>
          </a:p>
        </p:txBody>
      </p:sp>
      <p:sp>
        <p:nvSpPr>
          <p:cNvPr id="33" name="TextBox 32">
            <a:extLst>
              <a:ext uri="{FF2B5EF4-FFF2-40B4-BE49-F238E27FC236}">
                <a16:creationId xmlns:a16="http://schemas.microsoft.com/office/drawing/2014/main" id="{6706BF74-CCC5-A0B7-AA11-840B99C51905}"/>
              </a:ext>
            </a:extLst>
          </p:cNvPr>
          <p:cNvSpPr txBox="1"/>
          <p:nvPr/>
        </p:nvSpPr>
        <p:spPr>
          <a:xfrm>
            <a:off x="8082221" y="1743631"/>
            <a:ext cx="1740212" cy="1123712"/>
          </a:xfrm>
          <a:prstGeom prst="roundRect">
            <a:avLst/>
          </a:prstGeom>
          <a:solidFill>
            <a:schemeClr val="bg1">
              <a:alpha val="78000"/>
            </a:schemeClr>
          </a:solidFill>
          <a:ln>
            <a:noFill/>
          </a:ln>
        </p:spPr>
        <p:txBody>
          <a:bodyPr wrap="square">
            <a:spAutoFit/>
          </a:bodyPr>
          <a:lstStyle>
            <a:defPPr>
              <a:defRPr lang="en-US"/>
            </a:defPPr>
            <a:lvl1pPr>
              <a:defRPr sz="900" b="0">
                <a:solidFill>
                  <a:srgbClr val="043D4B"/>
                </a:solidFill>
                <a:latin typeface="Calibri" panose="020F0502020204030204" pitchFamily="34" charset="0"/>
                <a:cs typeface="Calibri" panose="020F0502020204030204" pitchFamily="34" charset="0"/>
              </a:defRPr>
            </a:lvl1pPr>
          </a:lstStyle>
          <a:p>
            <a:r>
              <a:rPr lang="en-US" sz="1200" b="1" i="1">
                <a:latin typeface="Century Gothic" panose="020B0502020202020204" pitchFamily="34" charset="0"/>
              </a:rPr>
              <a:t>5,500 Leaflets issued to all residents in the Phase 1A Consultation Zone.</a:t>
            </a:r>
            <a:endParaRPr lang="en-GB" sz="1200" b="1" i="1">
              <a:latin typeface="Century Gothic" panose="020B0502020202020204" pitchFamily="34" charset="0"/>
            </a:endParaRPr>
          </a:p>
        </p:txBody>
      </p:sp>
      <p:sp>
        <p:nvSpPr>
          <p:cNvPr id="34" name="TextBox 33">
            <a:extLst>
              <a:ext uri="{FF2B5EF4-FFF2-40B4-BE49-F238E27FC236}">
                <a16:creationId xmlns:a16="http://schemas.microsoft.com/office/drawing/2014/main" id="{092F9851-A0CB-B0BD-B409-E8B9E8E9C9BF}"/>
              </a:ext>
            </a:extLst>
          </p:cNvPr>
          <p:cNvSpPr txBox="1"/>
          <p:nvPr/>
        </p:nvSpPr>
        <p:spPr>
          <a:xfrm>
            <a:off x="157347" y="2064547"/>
            <a:ext cx="1912741" cy="919401"/>
          </a:xfrm>
          <a:prstGeom prst="roundRect">
            <a:avLst/>
          </a:prstGeom>
          <a:solidFill>
            <a:schemeClr val="bg1">
              <a:alpha val="78000"/>
            </a:schemeClr>
          </a:solidFill>
          <a:ln>
            <a:noFill/>
          </a:ln>
        </p:spPr>
        <p:txBody>
          <a:bodyPr wrap="square" lIns="91440" tIns="45720" rIns="91440" bIns="45720" anchor="t">
            <a:spAutoFit/>
          </a:bodyPr>
          <a:lstStyle>
            <a:defPPr>
              <a:defRPr lang="en-US"/>
            </a:defPPr>
            <a:lvl1pPr>
              <a:defRPr sz="900" b="0">
                <a:solidFill>
                  <a:srgbClr val="043D4B"/>
                </a:solidFill>
                <a:latin typeface="Calibri" panose="020F0502020204030204" pitchFamily="34" charset="0"/>
                <a:cs typeface="Calibri" panose="020F0502020204030204" pitchFamily="34" charset="0"/>
              </a:defRPr>
            </a:lvl1pPr>
          </a:lstStyle>
          <a:p>
            <a:r>
              <a:rPr lang="en-US" sz="1200" b="1" i="1">
                <a:latin typeface="Century Gothic"/>
                <a:cs typeface="Calibri"/>
              </a:rPr>
              <a:t>23,000 Leaflets, 4 in person events (c. 500 attendees) &amp; 2 online webinars. </a:t>
            </a:r>
            <a:endParaRPr lang="en-GB" sz="1200" b="1" i="1">
              <a:latin typeface="Century Gothic" panose="020B0502020202020204" pitchFamily="34" charset="0"/>
            </a:endParaRPr>
          </a:p>
        </p:txBody>
      </p:sp>
      <p:sp>
        <p:nvSpPr>
          <p:cNvPr id="35" name="TextBox 34">
            <a:extLst>
              <a:ext uri="{FF2B5EF4-FFF2-40B4-BE49-F238E27FC236}">
                <a16:creationId xmlns:a16="http://schemas.microsoft.com/office/drawing/2014/main" id="{283A6687-EFDD-75BA-A4CF-0D0239A9C2C1}"/>
              </a:ext>
            </a:extLst>
          </p:cNvPr>
          <p:cNvSpPr txBox="1"/>
          <p:nvPr/>
        </p:nvSpPr>
        <p:spPr>
          <a:xfrm>
            <a:off x="2218770" y="2181007"/>
            <a:ext cx="1452432" cy="715089"/>
          </a:xfrm>
          <a:prstGeom prst="roundRect">
            <a:avLst/>
          </a:prstGeom>
          <a:solidFill>
            <a:schemeClr val="bg1">
              <a:alpha val="78000"/>
            </a:schemeClr>
          </a:solidFill>
          <a:ln>
            <a:noFill/>
          </a:ln>
        </p:spPr>
        <p:txBody>
          <a:bodyPr wrap="square" lIns="91440" tIns="45720" rIns="91440" bIns="45720" anchor="t">
            <a:spAutoFit/>
          </a:bodyPr>
          <a:lstStyle>
            <a:defPPr>
              <a:defRPr lang="en-US"/>
            </a:defPPr>
            <a:lvl1pPr>
              <a:defRPr sz="900" b="0">
                <a:solidFill>
                  <a:srgbClr val="043D4B"/>
                </a:solidFill>
                <a:latin typeface="Calibri" panose="020F0502020204030204" pitchFamily="34" charset="0"/>
                <a:cs typeface="Calibri" panose="020F0502020204030204" pitchFamily="34" charset="0"/>
              </a:defRPr>
            </a:lvl1pPr>
          </a:lstStyle>
          <a:p>
            <a:r>
              <a:rPr lang="en-US" sz="1200" b="1" i="1">
                <a:latin typeface="Century Gothic"/>
                <a:cs typeface="Calibri"/>
              </a:rPr>
              <a:t>4 CLG’s established, c.30 attendees.</a:t>
            </a:r>
            <a:endParaRPr lang="en-GB" sz="1200" b="1" i="1">
              <a:latin typeface="Century Gothic"/>
              <a:cs typeface="Calibri"/>
            </a:endParaRPr>
          </a:p>
        </p:txBody>
      </p:sp>
      <p:cxnSp>
        <p:nvCxnSpPr>
          <p:cNvPr id="41" name="Connector: Elbow 40">
            <a:extLst>
              <a:ext uri="{FF2B5EF4-FFF2-40B4-BE49-F238E27FC236}">
                <a16:creationId xmlns:a16="http://schemas.microsoft.com/office/drawing/2014/main" id="{C354E74A-0F93-3C0F-498C-63A11FF3B273}"/>
              </a:ext>
            </a:extLst>
          </p:cNvPr>
          <p:cNvCxnSpPr>
            <a:cxnSpLocks/>
          </p:cNvCxnSpPr>
          <p:nvPr/>
        </p:nvCxnSpPr>
        <p:spPr>
          <a:xfrm rot="5400000" flipH="1" flipV="1">
            <a:off x="3546412" y="4715613"/>
            <a:ext cx="393713" cy="31246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27A95048-CEDD-6A18-F2CA-D6EC39A825C0}"/>
              </a:ext>
            </a:extLst>
          </p:cNvPr>
          <p:cNvCxnSpPr>
            <a:cxnSpLocks/>
            <a:stCxn id="19" idx="2"/>
            <a:endCxn id="25" idx="0"/>
          </p:cNvCxnSpPr>
          <p:nvPr/>
        </p:nvCxnSpPr>
        <p:spPr>
          <a:xfrm rot="16200000" flipH="1">
            <a:off x="4387041" y="3764381"/>
            <a:ext cx="147756" cy="1316002"/>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id="{8A170CBC-82F0-48F6-7083-2A50B159EA86}"/>
              </a:ext>
            </a:extLst>
          </p:cNvPr>
          <p:cNvCxnSpPr>
            <a:cxnSpLocks/>
          </p:cNvCxnSpPr>
          <p:nvPr/>
        </p:nvCxnSpPr>
        <p:spPr>
          <a:xfrm rot="16200000" flipH="1">
            <a:off x="5008887" y="3950800"/>
            <a:ext cx="706269" cy="364633"/>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8C45BDA6-6C18-6C8E-E2DA-232972D3BB2A}"/>
              </a:ext>
            </a:extLst>
          </p:cNvPr>
          <p:cNvSpPr txBox="1"/>
          <p:nvPr/>
        </p:nvSpPr>
        <p:spPr>
          <a:xfrm>
            <a:off x="4844538" y="3948347"/>
            <a:ext cx="7018327" cy="306467"/>
          </a:xfrm>
          <a:prstGeom prst="roundRect">
            <a:avLst/>
          </a:prstGeom>
          <a:solidFill>
            <a:schemeClr val="accent6">
              <a:lumMod val="60000"/>
              <a:lumOff val="40000"/>
              <a:alpha val="78000"/>
            </a:schemeClr>
          </a:solidFill>
          <a:ln>
            <a:solidFill>
              <a:srgbClr val="00B050"/>
            </a:solidFill>
          </a:ln>
        </p:spPr>
        <p:txBody>
          <a:bodyPr wrap="square" lIns="91440" tIns="45720" rIns="91440" bIns="45720" anchor="t">
            <a:spAutoFit/>
          </a:bodyPr>
          <a:lstStyle>
            <a:defPPr>
              <a:defRPr lang="en-US"/>
            </a:defPPr>
            <a:lvl1pPr>
              <a:defRPr sz="900" b="0">
                <a:solidFill>
                  <a:srgbClr val="043D4B"/>
                </a:solidFill>
                <a:latin typeface="Calibri" panose="020F0502020204030204" pitchFamily="34" charset="0"/>
                <a:cs typeface="Calibri" panose="020F0502020204030204" pitchFamily="34" charset="0"/>
              </a:defRPr>
            </a:lvl1pPr>
          </a:lstStyle>
          <a:p>
            <a:pPr algn="ctr"/>
            <a:r>
              <a:rPr lang="en-US" sz="1200" b="1" i="1">
                <a:latin typeface="Century Gothic"/>
                <a:cs typeface="Calibri"/>
              </a:rPr>
              <a:t>Rev 1A Landowner meetings ongoing</a:t>
            </a:r>
            <a:endParaRPr lang="en-US" sz="1200" b="1" i="1">
              <a:highlight>
                <a:srgbClr val="00FFFF"/>
              </a:highlight>
              <a:latin typeface="Century Gothic"/>
              <a:cs typeface="Calibri"/>
            </a:endParaRPr>
          </a:p>
        </p:txBody>
      </p:sp>
      <p:sp>
        <p:nvSpPr>
          <p:cNvPr id="57" name="TextBox 56">
            <a:extLst>
              <a:ext uri="{FF2B5EF4-FFF2-40B4-BE49-F238E27FC236}">
                <a16:creationId xmlns:a16="http://schemas.microsoft.com/office/drawing/2014/main" id="{011F9ACE-36AB-D1C1-B3B9-4B79FE689C84}"/>
              </a:ext>
            </a:extLst>
          </p:cNvPr>
          <p:cNvSpPr txBox="1"/>
          <p:nvPr/>
        </p:nvSpPr>
        <p:spPr>
          <a:xfrm>
            <a:off x="9762814" y="1233996"/>
            <a:ext cx="1792134" cy="953453"/>
          </a:xfrm>
          <a:prstGeom prst="roundRect">
            <a:avLst/>
          </a:prstGeom>
          <a:solidFill>
            <a:srgbClr val="BBA8C7">
              <a:alpha val="78000"/>
            </a:srgbClr>
          </a:solidFill>
          <a:ln>
            <a:solidFill>
              <a:srgbClr val="7B4C94"/>
            </a:solidFill>
          </a:ln>
        </p:spPr>
        <p:txBody>
          <a:bodyPr wrap="square">
            <a:spAutoFit/>
          </a:bodyPr>
          <a:lstStyle>
            <a:defPPr>
              <a:defRPr lang="en-US"/>
            </a:defPPr>
            <a:lvl1pPr>
              <a:defRPr sz="900" b="0">
                <a:solidFill>
                  <a:srgbClr val="043D4B"/>
                </a:solidFill>
                <a:latin typeface="Calibri" panose="020F0502020204030204" pitchFamily="34" charset="0"/>
                <a:cs typeface="Calibri" panose="020F0502020204030204" pitchFamily="34" charset="0"/>
              </a:defRPr>
            </a:lvl1pPr>
          </a:lstStyle>
          <a:p>
            <a:pPr algn="ctr"/>
            <a:r>
              <a:rPr lang="en-US" sz="1000" b="1" i="1">
                <a:latin typeface="Century Gothic" panose="020B0502020202020204" pitchFamily="34" charset="0"/>
              </a:rPr>
              <a:t>Early Launch of Public Exhibition and A1 Maps as requested by residents in response to our Leaflets.</a:t>
            </a:r>
            <a:endParaRPr lang="en-GB" sz="1000" b="1" i="1">
              <a:latin typeface="Century Gothic" panose="020B0502020202020204" pitchFamily="34" charset="0"/>
            </a:endParaRPr>
          </a:p>
        </p:txBody>
      </p:sp>
      <p:cxnSp>
        <p:nvCxnSpPr>
          <p:cNvPr id="58" name="Connector: Elbow 57">
            <a:extLst>
              <a:ext uri="{FF2B5EF4-FFF2-40B4-BE49-F238E27FC236}">
                <a16:creationId xmlns:a16="http://schemas.microsoft.com/office/drawing/2014/main" id="{1F9EC04E-33E1-5607-F773-711FA3108482}"/>
              </a:ext>
            </a:extLst>
          </p:cNvPr>
          <p:cNvCxnSpPr>
            <a:cxnSpLocks/>
            <a:stCxn id="57" idx="2"/>
          </p:cNvCxnSpPr>
          <p:nvPr/>
        </p:nvCxnSpPr>
        <p:spPr>
          <a:xfrm rot="5400000">
            <a:off x="9477746" y="2731860"/>
            <a:ext cx="1725547" cy="636725"/>
          </a:xfrm>
          <a:prstGeom prst="bentConnector3">
            <a:avLst>
              <a:gd name="adj1" fmla="val 27854"/>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D74D202-D76A-7D24-41D0-A7ECDCE95E1A}"/>
              </a:ext>
            </a:extLst>
          </p:cNvPr>
          <p:cNvSpPr txBox="1"/>
          <p:nvPr/>
        </p:nvSpPr>
        <p:spPr>
          <a:xfrm>
            <a:off x="10120152" y="2970778"/>
            <a:ext cx="1792134" cy="817245"/>
          </a:xfrm>
          <a:prstGeom prst="roundRect">
            <a:avLst/>
          </a:prstGeom>
          <a:solidFill>
            <a:srgbClr val="BBA8C7">
              <a:alpha val="78000"/>
            </a:srgbClr>
          </a:solidFill>
          <a:ln>
            <a:solidFill>
              <a:srgbClr val="7B4C94"/>
            </a:solidFill>
          </a:ln>
        </p:spPr>
        <p:txBody>
          <a:bodyPr wrap="square">
            <a:spAutoFit/>
          </a:bodyPr>
          <a:lstStyle>
            <a:defPPr>
              <a:defRPr lang="en-US"/>
            </a:defPPr>
            <a:lvl1pPr>
              <a:defRPr sz="900" b="0">
                <a:solidFill>
                  <a:srgbClr val="043D4B"/>
                </a:solidFill>
                <a:latin typeface="Calibri" panose="020F0502020204030204" pitchFamily="34" charset="0"/>
                <a:cs typeface="Calibri" panose="020F0502020204030204" pitchFamily="34" charset="0"/>
              </a:defRPr>
            </a:lvl1pPr>
          </a:lstStyle>
          <a:p>
            <a:pPr algn="ctr"/>
            <a:r>
              <a:rPr lang="en-US" sz="1400" b="1">
                <a:latin typeface="Century Gothic" panose="020B0502020202020204" pitchFamily="34" charset="0"/>
              </a:rPr>
              <a:t>Phase 1A Consultation &amp; Round 2 CLG’s</a:t>
            </a:r>
            <a:endParaRPr lang="en-GB" sz="1400" b="1">
              <a:latin typeface="Century Gothic" panose="020B0502020202020204" pitchFamily="34" charset="0"/>
            </a:endParaRPr>
          </a:p>
        </p:txBody>
      </p:sp>
    </p:spTree>
    <p:extLst>
      <p:ext uri="{BB962C8B-B14F-4D97-AF65-F5344CB8AC3E}">
        <p14:creationId xmlns:p14="http://schemas.microsoft.com/office/powerpoint/2010/main" val="14057675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E598FD88B6C940B6702E469E40C564" ma:contentTypeVersion="11" ma:contentTypeDescription="Create a new document." ma:contentTypeScope="" ma:versionID="ea5abc0dfc4a0c92fac15d20544919fe">
  <xsd:schema xmlns:xsd="http://www.w3.org/2001/XMLSchema" xmlns:xs="http://www.w3.org/2001/XMLSchema" xmlns:p="http://schemas.microsoft.com/office/2006/metadata/properties" xmlns:ns2="63305227-7a6e-4a5b-aebd-f982ccf4a210" xmlns:ns3="f39336da-04d6-4d09-be29-78f848ebd8c6" targetNamespace="http://schemas.microsoft.com/office/2006/metadata/properties" ma:root="true" ma:fieldsID="1f2f72f37006e6bb7dabe29697ff4304" ns2:_="" ns3:_="">
    <xsd:import namespace="63305227-7a6e-4a5b-aebd-f982ccf4a210"/>
    <xsd:import namespace="f39336da-04d6-4d09-be29-78f848ebd8c6"/>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305227-7a6e-4a5b-aebd-f982ccf4a2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7d7a317d-19e9-4a41-b675-f2bd41b4cabf"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39336da-04d6-4d09-be29-78f848ebd8c6"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823ca09b-03a1-4215-b7c9-039065171543}" ma:internalName="TaxCatchAll" ma:showField="CatchAllData" ma:web="f39336da-04d6-4d09-be29-78f848ebd8c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39336da-04d6-4d09-be29-78f848ebd8c6" xsi:nil="true"/>
    <lcf76f155ced4ddcb4097134ff3c332f xmlns="63305227-7a6e-4a5b-aebd-f982ccf4a21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5CBFAA5-CEB5-4538-A03E-7B5623E3E9F6}"/>
</file>

<file path=customXml/itemProps2.xml><?xml version="1.0" encoding="utf-8"?>
<ds:datastoreItem xmlns:ds="http://schemas.openxmlformats.org/officeDocument/2006/customXml" ds:itemID="{61A48A50-6248-410A-927A-CA73E5396668}">
  <ds:schemaRefs>
    <ds:schemaRef ds:uri="http://schemas.microsoft.com/sharepoint/v3/contenttype/forms"/>
  </ds:schemaRefs>
</ds:datastoreItem>
</file>

<file path=customXml/itemProps3.xml><?xml version="1.0" encoding="utf-8"?>
<ds:datastoreItem xmlns:ds="http://schemas.openxmlformats.org/officeDocument/2006/customXml" ds:itemID="{8DFB42D1-7383-4BE9-88E8-62382C8255BD}">
  <ds:schemaRefs>
    <ds:schemaRef ds:uri="18d46f5a-6571-4212-bfba-328d13f23ea0"/>
    <ds:schemaRef ds:uri="31a5bdeb-9c4d-455d-bdbc-8db168ff967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13</Slides>
  <Notes>11</Notes>
  <HiddenSlides>0</HiddenSlides>
  <ScaleCrop>false</ScaleCrop>
  <HeadingPairs>
    <vt:vector size="4" baseType="variant">
      <vt:variant>
        <vt:lpstr>Theme</vt:lpstr>
      </vt:variant>
      <vt:variant>
        <vt:i4>2</vt:i4>
      </vt:variant>
      <vt:variant>
        <vt:lpstr>Slide Titles</vt:lpstr>
      </vt:variant>
      <vt:variant>
        <vt:i4>13</vt:i4>
      </vt:variant>
    </vt:vector>
  </HeadingPairs>
  <TitlesOfParts>
    <vt:vector size="15" baseType="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have we been doing?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Roisin ALLDIS</dc:creator>
  <cp:revision>7</cp:revision>
  <dcterms:created xsi:type="dcterms:W3CDTF">2022-10-17T07:40:00Z</dcterms:created>
  <dcterms:modified xsi:type="dcterms:W3CDTF">2023-02-20T16:52:47Z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b30ed1b-e95f-40b5-af89-828263f287a7_Enabled">
    <vt:lpwstr>true</vt:lpwstr>
  </property>
  <property fmtid="{D5CDD505-2E9C-101B-9397-08002B2CF9AE}" pid="3" name="MSIP_Label_2b30ed1b-e95f-40b5-af89-828263f287a7_SetDate">
    <vt:lpwstr>2022-10-17T07:40:01Z</vt:lpwstr>
  </property>
  <property fmtid="{D5CDD505-2E9C-101B-9397-08002B2CF9AE}" pid="4" name="MSIP_Label_2b30ed1b-e95f-40b5-af89-828263f287a7_Method">
    <vt:lpwstr>Standard</vt:lpwstr>
  </property>
  <property fmtid="{D5CDD505-2E9C-101B-9397-08002B2CF9AE}" pid="5" name="MSIP_Label_2b30ed1b-e95f-40b5-af89-828263f287a7_Name">
    <vt:lpwstr>2b30ed1b-e95f-40b5-af89-828263f287a7</vt:lpwstr>
  </property>
  <property fmtid="{D5CDD505-2E9C-101B-9397-08002B2CF9AE}" pid="6" name="MSIP_Label_2b30ed1b-e95f-40b5-af89-828263f287a7_SiteId">
    <vt:lpwstr>329e91b0-e21f-48fb-a071-456717ecc28e</vt:lpwstr>
  </property>
  <property fmtid="{D5CDD505-2E9C-101B-9397-08002B2CF9AE}" pid="7" name="MSIP_Label_2b30ed1b-e95f-40b5-af89-828263f287a7_ActionId">
    <vt:lpwstr>1e81875a-78c6-4cea-ae62-e7d4f8e4e075</vt:lpwstr>
  </property>
  <property fmtid="{D5CDD505-2E9C-101B-9397-08002B2CF9AE}" pid="8" name="MSIP_Label_2b30ed1b-e95f-40b5-af89-828263f287a7_ContentBits">
    <vt:lpwstr>0</vt:lpwstr>
  </property>
  <property fmtid="{D5CDD505-2E9C-101B-9397-08002B2CF9AE}" pid="9" name="ContentTypeId">
    <vt:lpwstr>0x01010089E598FD88B6C940B6702E469E40C564</vt:lpwstr>
  </property>
  <property fmtid="{D5CDD505-2E9C-101B-9397-08002B2CF9AE}" pid="10" name="MediaServiceImageTags">
    <vt:lpwstr/>
  </property>
  <property fmtid="{D5CDD505-2E9C-101B-9397-08002B2CF9AE}" pid="11" name="MSIP_Label_defa4170-0d19-0005-0004-bc88714345d2_Name">
    <vt:lpwstr>defa4170-0d19-0005-0004-bc88714345d2</vt:lpwstr>
  </property>
  <property fmtid="{D5CDD505-2E9C-101B-9397-08002B2CF9AE}" pid="12" name="MSIP_Label_defa4170-0d19-0005-0004-bc88714345d2_Enabled">
    <vt:lpwstr>true</vt:lpwstr>
  </property>
  <property fmtid="{D5CDD505-2E9C-101B-9397-08002B2CF9AE}" pid="13" name="MSIP_Label_defa4170-0d19-0005-0004-bc88714345d2_SetDate">
    <vt:lpwstr>2022-10-18T10:00:37Z</vt:lpwstr>
  </property>
  <property fmtid="{D5CDD505-2E9C-101B-9397-08002B2CF9AE}" pid="14" name="MSIP_Label_defa4170-0d19-0005-0004-bc88714345d2_ContentBits">
    <vt:lpwstr>0</vt:lpwstr>
  </property>
  <property fmtid="{D5CDD505-2E9C-101B-9397-08002B2CF9AE}" pid="15" name="MSIP_Label_defa4170-0d19-0005-0004-bc88714345d2_ActionId">
    <vt:lpwstr>7f227a49-28fd-47cc-9a15-eeae01556fec</vt:lpwstr>
  </property>
  <property fmtid="{D5CDD505-2E9C-101B-9397-08002B2CF9AE}" pid="16" name="MSIP_Label_defa4170-0d19-0005-0004-bc88714345d2_SiteId">
    <vt:lpwstr>cc995b4e-1765-4cc6-a65f-af7aa3845b5a</vt:lpwstr>
  </property>
  <property fmtid="{D5CDD505-2E9C-101B-9397-08002B2CF9AE}" pid="17" name="MSIP_Label_defa4170-0d19-0005-0004-bc88714345d2_Method">
    <vt:lpwstr>Standard</vt:lpwstr>
  </property>
  <property fmtid="{D5CDD505-2E9C-101B-9397-08002B2CF9AE}" pid="18" name="_ExtendedDescription">
    <vt:lpwstr/>
  </property>
</Properties>
</file>