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66"/>
  </p:notesMasterIdLst>
  <p:sldIdLst>
    <p:sldId id="271" r:id="rId6"/>
    <p:sldId id="268" r:id="rId7"/>
    <p:sldId id="259" r:id="rId8"/>
    <p:sldId id="335" r:id="rId9"/>
    <p:sldId id="273" r:id="rId10"/>
    <p:sldId id="256" r:id="rId11"/>
    <p:sldId id="261" r:id="rId12"/>
    <p:sldId id="3958" r:id="rId13"/>
    <p:sldId id="3932" r:id="rId14"/>
    <p:sldId id="274" r:id="rId15"/>
    <p:sldId id="3917" r:id="rId16"/>
    <p:sldId id="3957" r:id="rId17"/>
    <p:sldId id="3976" r:id="rId18"/>
    <p:sldId id="3959" r:id="rId19"/>
    <p:sldId id="3953" r:id="rId20"/>
    <p:sldId id="3979" r:id="rId21"/>
    <p:sldId id="3960" r:id="rId22"/>
    <p:sldId id="3961" r:id="rId23"/>
    <p:sldId id="3962" r:id="rId24"/>
    <p:sldId id="3963" r:id="rId25"/>
    <p:sldId id="3964" r:id="rId26"/>
    <p:sldId id="3965" r:id="rId27"/>
    <p:sldId id="3966" r:id="rId28"/>
    <p:sldId id="3967" r:id="rId29"/>
    <p:sldId id="3968" r:id="rId30"/>
    <p:sldId id="3969" r:id="rId31"/>
    <p:sldId id="3980" r:id="rId32"/>
    <p:sldId id="3970" r:id="rId33"/>
    <p:sldId id="3971" r:id="rId34"/>
    <p:sldId id="3972" r:id="rId35"/>
    <p:sldId id="3973" r:id="rId36"/>
    <p:sldId id="3974" r:id="rId37"/>
    <p:sldId id="3981" r:id="rId38"/>
    <p:sldId id="3975" r:id="rId39"/>
    <p:sldId id="3915" r:id="rId40"/>
    <p:sldId id="3925" r:id="rId41"/>
    <p:sldId id="3924" r:id="rId42"/>
    <p:sldId id="3927" r:id="rId43"/>
    <p:sldId id="3926" r:id="rId44"/>
    <p:sldId id="3950" r:id="rId45"/>
    <p:sldId id="3931" r:id="rId46"/>
    <p:sldId id="3933" r:id="rId47"/>
    <p:sldId id="3928" r:id="rId48"/>
    <p:sldId id="3939" r:id="rId49"/>
    <p:sldId id="3940" r:id="rId50"/>
    <p:sldId id="3929" r:id="rId51"/>
    <p:sldId id="3951" r:id="rId52"/>
    <p:sldId id="3934" r:id="rId53"/>
    <p:sldId id="3938" r:id="rId54"/>
    <p:sldId id="3942" r:id="rId55"/>
    <p:sldId id="3943" r:id="rId56"/>
    <p:sldId id="3944" r:id="rId57"/>
    <p:sldId id="3948" r:id="rId58"/>
    <p:sldId id="3935" r:id="rId59"/>
    <p:sldId id="3936" r:id="rId60"/>
    <p:sldId id="3945" r:id="rId61"/>
    <p:sldId id="3946" r:id="rId62"/>
    <p:sldId id="3947" r:id="rId63"/>
    <p:sldId id="3949" r:id="rId64"/>
    <p:sldId id="267" r:id="rId65"/>
  </p:sldIdLst>
  <p:sldSz cx="12192000" cy="6858000"/>
  <p:notesSz cx="6858000" cy="9144000"/>
  <p:defaultTextStyle>
    <a:defPPr>
      <a:defRPr lang="en-US"/>
    </a:defPPr>
    <a:lvl1pPr marL="0" algn="l" defTabSz="914203" rtl="0" eaLnBrk="1" latinLnBrk="0" hangingPunct="1">
      <a:defRPr sz="1800" kern="1200">
        <a:solidFill>
          <a:schemeClr val="tx1"/>
        </a:solidFill>
        <a:latin typeface="+mn-lt"/>
        <a:ea typeface="+mn-ea"/>
        <a:cs typeface="+mn-cs"/>
      </a:defRPr>
    </a:lvl1pPr>
    <a:lvl2pPr marL="457102" algn="l" defTabSz="914203" rtl="0" eaLnBrk="1" latinLnBrk="0" hangingPunct="1">
      <a:defRPr sz="1800" kern="1200">
        <a:solidFill>
          <a:schemeClr val="tx1"/>
        </a:solidFill>
        <a:latin typeface="+mn-lt"/>
        <a:ea typeface="+mn-ea"/>
        <a:cs typeface="+mn-cs"/>
      </a:defRPr>
    </a:lvl2pPr>
    <a:lvl3pPr marL="914203" algn="l" defTabSz="914203" rtl="0" eaLnBrk="1" latinLnBrk="0" hangingPunct="1">
      <a:defRPr sz="1800" kern="1200">
        <a:solidFill>
          <a:schemeClr val="tx1"/>
        </a:solidFill>
        <a:latin typeface="+mn-lt"/>
        <a:ea typeface="+mn-ea"/>
        <a:cs typeface="+mn-cs"/>
      </a:defRPr>
    </a:lvl3pPr>
    <a:lvl4pPr marL="1371305" algn="l" defTabSz="914203" rtl="0" eaLnBrk="1" latinLnBrk="0" hangingPunct="1">
      <a:defRPr sz="1800" kern="1200">
        <a:solidFill>
          <a:schemeClr val="tx1"/>
        </a:solidFill>
        <a:latin typeface="+mn-lt"/>
        <a:ea typeface="+mn-ea"/>
        <a:cs typeface="+mn-cs"/>
      </a:defRPr>
    </a:lvl4pPr>
    <a:lvl5pPr marL="1828407" algn="l" defTabSz="914203" rtl="0" eaLnBrk="1" latinLnBrk="0" hangingPunct="1">
      <a:defRPr sz="1800" kern="1200">
        <a:solidFill>
          <a:schemeClr val="tx1"/>
        </a:solidFill>
        <a:latin typeface="+mn-lt"/>
        <a:ea typeface="+mn-ea"/>
        <a:cs typeface="+mn-cs"/>
      </a:defRPr>
    </a:lvl5pPr>
    <a:lvl6pPr marL="2285508" algn="l" defTabSz="914203" rtl="0" eaLnBrk="1" latinLnBrk="0" hangingPunct="1">
      <a:defRPr sz="1800" kern="1200">
        <a:solidFill>
          <a:schemeClr val="tx1"/>
        </a:solidFill>
        <a:latin typeface="+mn-lt"/>
        <a:ea typeface="+mn-ea"/>
        <a:cs typeface="+mn-cs"/>
      </a:defRPr>
    </a:lvl6pPr>
    <a:lvl7pPr marL="2742610" algn="l" defTabSz="914203" rtl="0" eaLnBrk="1" latinLnBrk="0" hangingPunct="1">
      <a:defRPr sz="1800" kern="1200">
        <a:solidFill>
          <a:schemeClr val="tx1"/>
        </a:solidFill>
        <a:latin typeface="+mn-lt"/>
        <a:ea typeface="+mn-ea"/>
        <a:cs typeface="+mn-cs"/>
      </a:defRPr>
    </a:lvl7pPr>
    <a:lvl8pPr marL="3199711" algn="l" defTabSz="914203" rtl="0" eaLnBrk="1" latinLnBrk="0" hangingPunct="1">
      <a:defRPr sz="1800" kern="1200">
        <a:solidFill>
          <a:schemeClr val="tx1"/>
        </a:solidFill>
        <a:latin typeface="+mn-lt"/>
        <a:ea typeface="+mn-ea"/>
        <a:cs typeface="+mn-cs"/>
      </a:defRPr>
    </a:lvl8pPr>
    <a:lvl9pPr marL="3656813" algn="l" defTabSz="9142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03B845-958F-6DEF-0C81-86041D049BE6}" name="Chris Jenner" initials="CJ" userId="S::Chris.Jenner@coriogeneration.com::62406087-5750-4b55-9315-660083a32ece" providerId="AD"/>
  <p188:author id="{4C9378CF-A154-838D-55A5-C3058246471E}" name="Roisin ALLDIS" initials="RA" userId="S::roisin.alldis@totalenergies.com::eefbeff9-fc1a-49e1-84c9-98f3be20a0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D4B"/>
    <a:srgbClr val="6A6666"/>
    <a:srgbClr val="59A1AD"/>
    <a:srgbClr val="6395CE"/>
    <a:srgbClr val="83BAE4"/>
    <a:srgbClr val="FCD734"/>
    <a:srgbClr val="FEDD98"/>
    <a:srgbClr val="9497A6"/>
    <a:srgbClr val="6E687E"/>
    <a:srgbClr val="F1E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EA3F7-F5CD-489D-8F57-D7D3F9AC76DD}" v="428" dt="2023-04-19T08:52:14.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isin ALLDIS" userId="S::roisin.alldis@totalenergies.com::eefbeff9-fc1a-49e1-84c9-98f3be20a091" providerId="AD" clId="Web-{550ABB5C-223D-DDC3-EE24-3A5FF21CC596}"/>
    <pc:docChg chg="modSld">
      <pc:chgData name="Roisin ALLDIS" userId="S::roisin.alldis@totalenergies.com::eefbeff9-fc1a-49e1-84c9-98f3be20a091" providerId="AD" clId="Web-{550ABB5C-223D-DDC3-EE24-3A5FF21CC596}" dt="2023-02-17T10:10:01.807" v="18"/>
      <pc:docMkLst>
        <pc:docMk/>
      </pc:docMkLst>
      <pc:sldChg chg="addCm">
        <pc:chgData name="Roisin ALLDIS" userId="S::roisin.alldis@totalenergies.com::eefbeff9-fc1a-49e1-84c9-98f3be20a091" providerId="AD" clId="Web-{550ABB5C-223D-DDC3-EE24-3A5FF21CC596}" dt="2023-02-17T10:10:01.807" v="18"/>
        <pc:sldMkLst>
          <pc:docMk/>
          <pc:sldMk cId="778930364" sldId="273"/>
        </pc:sldMkLst>
      </pc:sldChg>
      <pc:sldChg chg="delCm">
        <pc:chgData name="Roisin ALLDIS" userId="S::roisin.alldis@totalenergies.com::eefbeff9-fc1a-49e1-84c9-98f3be20a091" providerId="AD" clId="Web-{550ABB5C-223D-DDC3-EE24-3A5FF21CC596}" dt="2023-02-17T10:09:39.228" v="17"/>
        <pc:sldMkLst>
          <pc:docMk/>
          <pc:sldMk cId="2514569244" sldId="3914"/>
        </pc:sldMkLst>
      </pc:sldChg>
      <pc:sldChg chg="delCm">
        <pc:chgData name="Roisin ALLDIS" userId="S::roisin.alldis@totalenergies.com::eefbeff9-fc1a-49e1-84c9-98f3be20a091" providerId="AD" clId="Web-{550ABB5C-223D-DDC3-EE24-3A5FF21CC596}" dt="2023-02-17T10:09:34.368" v="16"/>
        <pc:sldMkLst>
          <pc:docMk/>
          <pc:sldMk cId="782410312" sldId="3915"/>
        </pc:sldMkLst>
      </pc:sldChg>
      <pc:sldChg chg="modSp delCm modCm">
        <pc:chgData name="Roisin ALLDIS" userId="S::roisin.alldis@totalenergies.com::eefbeff9-fc1a-49e1-84c9-98f3be20a091" providerId="AD" clId="Web-{550ABB5C-223D-DDC3-EE24-3A5FF21CC596}" dt="2023-02-17T09:55:24.604" v="15"/>
        <pc:sldMkLst>
          <pc:docMk/>
          <pc:sldMk cId="1405767556" sldId="3916"/>
        </pc:sldMkLst>
        <pc:spChg chg="mod">
          <ac:chgData name="Roisin ALLDIS" userId="S::roisin.alldis@totalenergies.com::eefbeff9-fc1a-49e1-84c9-98f3be20a091" providerId="AD" clId="Web-{550ABB5C-223D-DDC3-EE24-3A5FF21CC596}" dt="2023-02-17T09:55:19.745" v="14" actId="20577"/>
          <ac:spMkLst>
            <pc:docMk/>
            <pc:sldMk cId="1405767556" sldId="3916"/>
            <ac:spMk id="29" creationId="{8C45BDA6-6C18-6C8E-E2DA-232972D3BB2A}"/>
          </ac:spMkLst>
        </pc:spChg>
      </pc:sldChg>
    </pc:docChg>
  </pc:docChgLst>
  <pc:docChgLst>
    <pc:chgData name="Chris Jenner" userId="62406087-5750-4b55-9315-660083a32ece" providerId="ADAL" clId="{A012E792-54E9-48FE-81E3-188D8E5FEDD7}"/>
    <pc:docChg chg="undo custSel modSld">
      <pc:chgData name="Chris Jenner" userId="62406087-5750-4b55-9315-660083a32ece" providerId="ADAL" clId="{A012E792-54E9-48FE-81E3-188D8E5FEDD7}" dt="2023-04-17T15:59:53.411" v="294"/>
      <pc:docMkLst>
        <pc:docMk/>
      </pc:docMkLst>
      <pc:sldChg chg="addSp modSp mod">
        <pc:chgData name="Chris Jenner" userId="62406087-5750-4b55-9315-660083a32ece" providerId="ADAL" clId="{A012E792-54E9-48FE-81E3-188D8E5FEDD7}" dt="2023-04-17T15:59:53.411" v="294"/>
        <pc:sldMkLst>
          <pc:docMk/>
          <pc:sldMk cId="1940195562" sldId="3928"/>
        </pc:sldMkLst>
        <pc:spChg chg="add mod">
          <ac:chgData name="Chris Jenner" userId="62406087-5750-4b55-9315-660083a32ece" providerId="ADAL" clId="{A012E792-54E9-48FE-81E3-188D8E5FEDD7}" dt="2023-04-17T15:57:50.877" v="272" actId="1076"/>
          <ac:spMkLst>
            <pc:docMk/>
            <pc:sldMk cId="1940195562" sldId="3928"/>
            <ac:spMk id="4" creationId="{6584E6A3-8AC9-5E39-C031-A1D01995FDC1}"/>
          </ac:spMkLst>
        </pc:spChg>
        <pc:spChg chg="add mod">
          <ac:chgData name="Chris Jenner" userId="62406087-5750-4b55-9315-660083a32ece" providerId="ADAL" clId="{A012E792-54E9-48FE-81E3-188D8E5FEDD7}" dt="2023-04-17T15:57:50.877" v="272" actId="1076"/>
          <ac:spMkLst>
            <pc:docMk/>
            <pc:sldMk cId="1940195562" sldId="3928"/>
            <ac:spMk id="6" creationId="{7C6BB245-3D1E-B3E0-45B6-79D24D7C80D4}"/>
          </ac:spMkLst>
        </pc:spChg>
        <pc:spChg chg="add mod">
          <ac:chgData name="Chris Jenner" userId="62406087-5750-4b55-9315-660083a32ece" providerId="ADAL" clId="{A012E792-54E9-48FE-81E3-188D8E5FEDD7}" dt="2023-04-17T15:57:50.877" v="272" actId="1076"/>
          <ac:spMkLst>
            <pc:docMk/>
            <pc:sldMk cId="1940195562" sldId="3928"/>
            <ac:spMk id="7" creationId="{83174F3E-8A21-9A6B-EFBB-D017E89167F5}"/>
          </ac:spMkLst>
        </pc:spChg>
        <pc:spChg chg="add mod">
          <ac:chgData name="Chris Jenner" userId="62406087-5750-4b55-9315-660083a32ece" providerId="ADAL" clId="{A012E792-54E9-48FE-81E3-188D8E5FEDD7}" dt="2023-04-17T15:57:50.877" v="272" actId="1076"/>
          <ac:spMkLst>
            <pc:docMk/>
            <pc:sldMk cId="1940195562" sldId="3928"/>
            <ac:spMk id="8" creationId="{3BA01902-B881-49DF-EDF8-8BB74CF2AE69}"/>
          </ac:spMkLst>
        </pc:spChg>
        <pc:spChg chg="mod">
          <ac:chgData name="Chris Jenner" userId="62406087-5750-4b55-9315-660083a32ece" providerId="ADAL" clId="{A012E792-54E9-48FE-81E3-188D8E5FEDD7}" dt="2023-04-17T15:57:50.877" v="272" actId="1076"/>
          <ac:spMkLst>
            <pc:docMk/>
            <pc:sldMk cId="1940195562" sldId="3928"/>
            <ac:spMk id="15" creationId="{9E3424BC-1779-D8A5-7C75-41920B5FC382}"/>
          </ac:spMkLst>
        </pc:spChg>
        <pc:spChg chg="add mod">
          <ac:chgData name="Chris Jenner" userId="62406087-5750-4b55-9315-660083a32ece" providerId="ADAL" clId="{A012E792-54E9-48FE-81E3-188D8E5FEDD7}" dt="2023-04-17T15:57:50.877" v="272" actId="1076"/>
          <ac:spMkLst>
            <pc:docMk/>
            <pc:sldMk cId="1940195562" sldId="3928"/>
            <ac:spMk id="16" creationId="{7A804B66-1C4B-0D58-F8FA-C317AB08DA7E}"/>
          </ac:spMkLst>
        </pc:spChg>
        <pc:spChg chg="add mod">
          <ac:chgData name="Chris Jenner" userId="62406087-5750-4b55-9315-660083a32ece" providerId="ADAL" clId="{A012E792-54E9-48FE-81E3-188D8E5FEDD7}" dt="2023-04-17T15:57:50.877" v="272" actId="1076"/>
          <ac:spMkLst>
            <pc:docMk/>
            <pc:sldMk cId="1940195562" sldId="3928"/>
            <ac:spMk id="17" creationId="{2DDB6B0B-6B0F-1B64-B6BF-86DE23755CE4}"/>
          </ac:spMkLst>
        </pc:spChg>
        <pc:spChg chg="add mod">
          <ac:chgData name="Chris Jenner" userId="62406087-5750-4b55-9315-660083a32ece" providerId="ADAL" clId="{A012E792-54E9-48FE-81E3-188D8E5FEDD7}" dt="2023-04-17T15:59:53.411" v="294"/>
          <ac:spMkLst>
            <pc:docMk/>
            <pc:sldMk cId="1940195562" sldId="3928"/>
            <ac:spMk id="18" creationId="{26DDA70D-0AF3-C166-78A4-87C4B37874A6}"/>
          </ac:spMkLst>
        </pc:spChg>
        <pc:picChg chg="add mod modCrop">
          <ac:chgData name="Chris Jenner" userId="62406087-5750-4b55-9315-660083a32ece" providerId="ADAL" clId="{A012E792-54E9-48FE-81E3-188D8E5FEDD7}" dt="2023-04-17T15:57:50.877" v="272" actId="1076"/>
          <ac:picMkLst>
            <pc:docMk/>
            <pc:sldMk cId="1940195562" sldId="3928"/>
            <ac:picMk id="3" creationId="{81E706FE-BCC0-5EE2-1148-66828CD9A093}"/>
          </ac:picMkLst>
        </pc:picChg>
        <pc:picChg chg="mod">
          <ac:chgData name="Chris Jenner" userId="62406087-5750-4b55-9315-660083a32ece" providerId="ADAL" clId="{A012E792-54E9-48FE-81E3-188D8E5FEDD7}" dt="2023-04-17T15:57:53.461" v="273" actId="1076"/>
          <ac:picMkLst>
            <pc:docMk/>
            <pc:sldMk cId="1940195562" sldId="3928"/>
            <ac:picMk id="10" creationId="{D4FC68E4-F070-053D-34E8-010398350504}"/>
          </ac:picMkLst>
        </pc:picChg>
        <pc:picChg chg="mod">
          <ac:chgData name="Chris Jenner" userId="62406087-5750-4b55-9315-660083a32ece" providerId="ADAL" clId="{A012E792-54E9-48FE-81E3-188D8E5FEDD7}" dt="2023-04-17T15:57:50.877" v="272" actId="1076"/>
          <ac:picMkLst>
            <pc:docMk/>
            <pc:sldMk cId="1940195562" sldId="3928"/>
            <ac:picMk id="14" creationId="{30D13E2D-1136-DED4-CE48-7BE7AC17B38A}"/>
          </ac:picMkLst>
        </pc:picChg>
      </pc:sldChg>
      <pc:sldChg chg="addSp delSp modSp mod">
        <pc:chgData name="Chris Jenner" userId="62406087-5750-4b55-9315-660083a32ece" providerId="ADAL" clId="{A012E792-54E9-48FE-81E3-188D8E5FEDD7}" dt="2023-04-17T15:50:11.536" v="207" actId="1076"/>
        <pc:sldMkLst>
          <pc:docMk/>
          <pc:sldMk cId="3947877622" sldId="3936"/>
        </pc:sldMkLst>
        <pc:spChg chg="add mod">
          <ac:chgData name="Chris Jenner" userId="62406087-5750-4b55-9315-660083a32ece" providerId="ADAL" clId="{A012E792-54E9-48FE-81E3-188D8E5FEDD7}" dt="2023-04-17T15:49:34.045" v="192" actId="1076"/>
          <ac:spMkLst>
            <pc:docMk/>
            <pc:sldMk cId="3947877622" sldId="3936"/>
            <ac:spMk id="2" creationId="{5147BEA4-9641-6E13-B7A1-034B96000367}"/>
          </ac:spMkLst>
        </pc:spChg>
        <pc:spChg chg="add mod">
          <ac:chgData name="Chris Jenner" userId="62406087-5750-4b55-9315-660083a32ece" providerId="ADAL" clId="{A012E792-54E9-48FE-81E3-188D8E5FEDD7}" dt="2023-04-17T15:49:34.045" v="192" actId="1076"/>
          <ac:spMkLst>
            <pc:docMk/>
            <pc:sldMk cId="3947877622" sldId="3936"/>
            <ac:spMk id="10" creationId="{B4268C11-1964-940A-3422-A7D8031FB4E1}"/>
          </ac:spMkLst>
        </pc:spChg>
        <pc:spChg chg="del">
          <ac:chgData name="Chris Jenner" userId="62406087-5750-4b55-9315-660083a32ece" providerId="ADAL" clId="{A012E792-54E9-48FE-81E3-188D8E5FEDD7}" dt="2023-04-17T15:49:02.310" v="182" actId="478"/>
          <ac:spMkLst>
            <pc:docMk/>
            <pc:sldMk cId="3947877622" sldId="3936"/>
            <ac:spMk id="12" creationId="{8914B24F-DCEB-C7CF-41D2-843B75CFF188}"/>
          </ac:spMkLst>
        </pc:spChg>
        <pc:spChg chg="add mod">
          <ac:chgData name="Chris Jenner" userId="62406087-5750-4b55-9315-660083a32ece" providerId="ADAL" clId="{A012E792-54E9-48FE-81E3-188D8E5FEDD7}" dt="2023-04-17T15:49:34.045" v="192" actId="1076"/>
          <ac:spMkLst>
            <pc:docMk/>
            <pc:sldMk cId="3947877622" sldId="3936"/>
            <ac:spMk id="13" creationId="{B83F3637-61C6-EA2D-890D-5E5B0883CA21}"/>
          </ac:spMkLst>
        </pc:spChg>
        <pc:spChg chg="add mod">
          <ac:chgData name="Chris Jenner" userId="62406087-5750-4b55-9315-660083a32ece" providerId="ADAL" clId="{A012E792-54E9-48FE-81E3-188D8E5FEDD7}" dt="2023-04-17T15:49:34.045" v="192" actId="1076"/>
          <ac:spMkLst>
            <pc:docMk/>
            <pc:sldMk cId="3947877622" sldId="3936"/>
            <ac:spMk id="14" creationId="{4F99307E-0CBB-9C82-E911-0E850D12054E}"/>
          </ac:spMkLst>
        </pc:spChg>
        <pc:spChg chg="add mod">
          <ac:chgData name="Chris Jenner" userId="62406087-5750-4b55-9315-660083a32ece" providerId="ADAL" clId="{A012E792-54E9-48FE-81E3-188D8E5FEDD7}" dt="2023-04-17T15:49:34.045" v="192" actId="1076"/>
          <ac:spMkLst>
            <pc:docMk/>
            <pc:sldMk cId="3947877622" sldId="3936"/>
            <ac:spMk id="15" creationId="{73F0975F-261F-82D5-2C76-95994A0F274F}"/>
          </ac:spMkLst>
        </pc:spChg>
        <pc:spChg chg="add mod">
          <ac:chgData name="Chris Jenner" userId="62406087-5750-4b55-9315-660083a32ece" providerId="ADAL" clId="{A012E792-54E9-48FE-81E3-188D8E5FEDD7}" dt="2023-04-17T15:49:34.045" v="192" actId="1076"/>
          <ac:spMkLst>
            <pc:docMk/>
            <pc:sldMk cId="3947877622" sldId="3936"/>
            <ac:spMk id="16" creationId="{DFE7061E-CFAC-3FC0-49F7-3A07FE579D74}"/>
          </ac:spMkLst>
        </pc:spChg>
        <pc:spChg chg="add mod">
          <ac:chgData name="Chris Jenner" userId="62406087-5750-4b55-9315-660083a32ece" providerId="ADAL" clId="{A012E792-54E9-48FE-81E3-188D8E5FEDD7}" dt="2023-04-17T15:49:34.045" v="192" actId="1076"/>
          <ac:spMkLst>
            <pc:docMk/>
            <pc:sldMk cId="3947877622" sldId="3936"/>
            <ac:spMk id="17" creationId="{7FC14033-0056-833B-0262-B72BCF7E62A4}"/>
          </ac:spMkLst>
        </pc:spChg>
        <pc:spChg chg="add mod">
          <ac:chgData name="Chris Jenner" userId="62406087-5750-4b55-9315-660083a32ece" providerId="ADAL" clId="{A012E792-54E9-48FE-81E3-188D8E5FEDD7}" dt="2023-04-17T15:50:11.536" v="207" actId="1076"/>
          <ac:spMkLst>
            <pc:docMk/>
            <pc:sldMk cId="3947877622" sldId="3936"/>
            <ac:spMk id="18" creationId="{489B93A9-31BE-86B8-84C3-3475CE36DD1F}"/>
          </ac:spMkLst>
        </pc:spChg>
        <pc:spChg chg="add del mod">
          <ac:chgData name="Chris Jenner" userId="62406087-5750-4b55-9315-660083a32ece" providerId="ADAL" clId="{A012E792-54E9-48FE-81E3-188D8E5FEDD7}" dt="2023-04-17T15:50:02.382" v="204"/>
          <ac:spMkLst>
            <pc:docMk/>
            <pc:sldMk cId="3947877622" sldId="3936"/>
            <ac:spMk id="19" creationId="{45D3B893-1EFE-6665-5DFF-87AC39935882}"/>
          </ac:spMkLst>
        </pc:spChg>
        <pc:picChg chg="add mod">
          <ac:chgData name="Chris Jenner" userId="62406087-5750-4b55-9315-660083a32ece" providerId="ADAL" clId="{A012E792-54E9-48FE-81E3-188D8E5FEDD7}" dt="2023-04-17T15:49:34.045" v="192" actId="1076"/>
          <ac:picMkLst>
            <pc:docMk/>
            <pc:sldMk cId="3947877622" sldId="3936"/>
            <ac:picMk id="4" creationId="{8C4D7B96-22E0-B84D-6D04-32AAC04FB98B}"/>
          </ac:picMkLst>
        </pc:picChg>
        <pc:picChg chg="mod">
          <ac:chgData name="Chris Jenner" userId="62406087-5750-4b55-9315-660083a32ece" providerId="ADAL" clId="{A012E792-54E9-48FE-81E3-188D8E5FEDD7}" dt="2023-04-17T15:49:35.873" v="193" actId="1076"/>
          <ac:picMkLst>
            <pc:docMk/>
            <pc:sldMk cId="3947877622" sldId="3936"/>
            <ac:picMk id="6" creationId="{757C9A95-5371-D4FC-2003-22B1C6DA3E2C}"/>
          </ac:picMkLst>
        </pc:picChg>
        <pc:picChg chg="del">
          <ac:chgData name="Chris Jenner" userId="62406087-5750-4b55-9315-660083a32ece" providerId="ADAL" clId="{A012E792-54E9-48FE-81E3-188D8E5FEDD7}" dt="2023-04-17T15:49:01.068" v="181" actId="478"/>
          <ac:picMkLst>
            <pc:docMk/>
            <pc:sldMk cId="3947877622" sldId="3936"/>
            <ac:picMk id="11" creationId="{740AB488-942D-428B-3DAE-03C5F1470DDC}"/>
          </ac:picMkLst>
        </pc:picChg>
      </pc:sldChg>
      <pc:sldChg chg="addSp delSp modSp mod">
        <pc:chgData name="Chris Jenner" userId="62406087-5750-4b55-9315-660083a32ece" providerId="ADAL" clId="{A012E792-54E9-48FE-81E3-188D8E5FEDD7}" dt="2023-04-17T15:39:12.411" v="96" actId="692"/>
        <pc:sldMkLst>
          <pc:docMk/>
          <pc:sldMk cId="354575311" sldId="3938"/>
        </pc:sldMkLst>
        <pc:spChg chg="add mod">
          <ac:chgData name="Chris Jenner" userId="62406087-5750-4b55-9315-660083a32ece" providerId="ADAL" clId="{A012E792-54E9-48FE-81E3-188D8E5FEDD7}" dt="2023-04-17T15:39:12.411" v="96" actId="692"/>
          <ac:spMkLst>
            <pc:docMk/>
            <pc:sldMk cId="354575311" sldId="3938"/>
            <ac:spMk id="3" creationId="{77501AFD-43F5-621C-DAF1-D0EA4EAFB75F}"/>
          </ac:spMkLst>
        </pc:spChg>
        <pc:spChg chg="add mod">
          <ac:chgData name="Chris Jenner" userId="62406087-5750-4b55-9315-660083a32ece" providerId="ADAL" clId="{A012E792-54E9-48FE-81E3-188D8E5FEDD7}" dt="2023-04-17T15:38:16.700" v="89" actId="1076"/>
          <ac:spMkLst>
            <pc:docMk/>
            <pc:sldMk cId="354575311" sldId="3938"/>
            <ac:spMk id="9" creationId="{4A8FC849-18CB-0298-6EB5-DE045D513BB1}"/>
          </ac:spMkLst>
        </pc:spChg>
        <pc:spChg chg="add mod">
          <ac:chgData name="Chris Jenner" userId="62406087-5750-4b55-9315-660083a32ece" providerId="ADAL" clId="{A012E792-54E9-48FE-81E3-188D8E5FEDD7}" dt="2023-04-17T15:38:16.700" v="89" actId="1076"/>
          <ac:spMkLst>
            <pc:docMk/>
            <pc:sldMk cId="354575311" sldId="3938"/>
            <ac:spMk id="10" creationId="{D2A3C190-969B-E9D7-EC44-4AF82776D5A2}"/>
          </ac:spMkLst>
        </pc:spChg>
        <pc:spChg chg="add mod">
          <ac:chgData name="Chris Jenner" userId="62406087-5750-4b55-9315-660083a32ece" providerId="ADAL" clId="{A012E792-54E9-48FE-81E3-188D8E5FEDD7}" dt="2023-04-17T15:38:16.700" v="89" actId="1076"/>
          <ac:spMkLst>
            <pc:docMk/>
            <pc:sldMk cId="354575311" sldId="3938"/>
            <ac:spMk id="11" creationId="{E7722680-FD1F-C527-AB11-9550EAA81DC9}"/>
          </ac:spMkLst>
        </pc:spChg>
        <pc:spChg chg="del">
          <ac:chgData name="Chris Jenner" userId="62406087-5750-4b55-9315-660083a32ece" providerId="ADAL" clId="{A012E792-54E9-48FE-81E3-188D8E5FEDD7}" dt="2023-04-17T15:37:48.919" v="86" actId="478"/>
          <ac:spMkLst>
            <pc:docMk/>
            <pc:sldMk cId="354575311" sldId="3938"/>
            <ac:spMk id="14" creationId="{711C6696-3DB3-C98F-5F95-4021A602E240}"/>
          </ac:spMkLst>
        </pc:spChg>
        <pc:spChg chg="add mod">
          <ac:chgData name="Chris Jenner" userId="62406087-5750-4b55-9315-660083a32ece" providerId="ADAL" clId="{A012E792-54E9-48FE-81E3-188D8E5FEDD7}" dt="2023-04-17T15:38:16.700" v="89" actId="1076"/>
          <ac:spMkLst>
            <pc:docMk/>
            <pc:sldMk cId="354575311" sldId="3938"/>
            <ac:spMk id="15" creationId="{8073625D-43E5-B986-4A59-3D56A5E3D97F}"/>
          </ac:spMkLst>
        </pc:spChg>
        <pc:spChg chg="add mod">
          <ac:chgData name="Chris Jenner" userId="62406087-5750-4b55-9315-660083a32ece" providerId="ADAL" clId="{A012E792-54E9-48FE-81E3-188D8E5FEDD7}" dt="2023-04-17T15:38:16.700" v="89" actId="1076"/>
          <ac:spMkLst>
            <pc:docMk/>
            <pc:sldMk cId="354575311" sldId="3938"/>
            <ac:spMk id="17" creationId="{BAE134A3-B1B4-A202-5F3E-9C76D15BE31A}"/>
          </ac:spMkLst>
        </pc:spChg>
        <pc:spChg chg="add mod">
          <ac:chgData name="Chris Jenner" userId="62406087-5750-4b55-9315-660083a32ece" providerId="ADAL" clId="{A012E792-54E9-48FE-81E3-188D8E5FEDD7}" dt="2023-04-17T15:38:16.700" v="89" actId="1076"/>
          <ac:spMkLst>
            <pc:docMk/>
            <pc:sldMk cId="354575311" sldId="3938"/>
            <ac:spMk id="18" creationId="{66B14C8F-AE96-3C0F-02C8-387F24C65E77}"/>
          </ac:spMkLst>
        </pc:spChg>
        <pc:grpChg chg="add mod">
          <ac:chgData name="Chris Jenner" userId="62406087-5750-4b55-9315-660083a32ece" providerId="ADAL" clId="{A012E792-54E9-48FE-81E3-188D8E5FEDD7}" dt="2023-04-17T15:38:16.700" v="89" actId="1076"/>
          <ac:grpSpMkLst>
            <pc:docMk/>
            <pc:sldMk cId="354575311" sldId="3938"/>
            <ac:grpSpMk id="6" creationId="{23DD4681-55B5-6199-911B-DE48ABF0D9A4}"/>
          </ac:grpSpMkLst>
        </pc:grpChg>
        <pc:picChg chg="mod modCrop">
          <ac:chgData name="Chris Jenner" userId="62406087-5750-4b55-9315-660083a32ece" providerId="ADAL" clId="{A012E792-54E9-48FE-81E3-188D8E5FEDD7}" dt="2023-04-17T15:39:12.411" v="96" actId="692"/>
          <ac:picMkLst>
            <pc:docMk/>
            <pc:sldMk cId="354575311" sldId="3938"/>
            <ac:picMk id="2" creationId="{F0BC9E5C-5C05-B32F-9637-C7D5DEF19D08}"/>
          </ac:picMkLst>
        </pc:picChg>
        <pc:picChg chg="mod">
          <ac:chgData name="Chris Jenner" userId="62406087-5750-4b55-9315-660083a32ece" providerId="ADAL" clId="{A012E792-54E9-48FE-81E3-188D8E5FEDD7}" dt="2023-04-17T15:38:06.944" v="88" actId="1076"/>
          <ac:picMkLst>
            <pc:docMk/>
            <pc:sldMk cId="354575311" sldId="3938"/>
            <ac:picMk id="8" creationId="{A70D59A2-159B-95BB-F48F-553EBD15749C}"/>
          </ac:picMkLst>
        </pc:picChg>
        <pc:picChg chg="del mod">
          <ac:chgData name="Chris Jenner" userId="62406087-5750-4b55-9315-660083a32ece" providerId="ADAL" clId="{A012E792-54E9-48FE-81E3-188D8E5FEDD7}" dt="2023-04-17T15:37:46.959" v="85" actId="478"/>
          <ac:picMkLst>
            <pc:docMk/>
            <pc:sldMk cId="354575311" sldId="3938"/>
            <ac:picMk id="13" creationId="{2C739F99-86B2-2713-6897-3B6B84F38AFC}"/>
          </ac:picMkLst>
        </pc:picChg>
      </pc:sldChg>
      <pc:sldChg chg="addSp delSp modSp mod">
        <pc:chgData name="Chris Jenner" userId="62406087-5750-4b55-9315-660083a32ece" providerId="ADAL" clId="{A012E792-54E9-48FE-81E3-188D8E5FEDD7}" dt="2023-04-17T15:59:50.892" v="293" actId="1076"/>
        <pc:sldMkLst>
          <pc:docMk/>
          <pc:sldMk cId="3568516800" sldId="3939"/>
        </pc:sldMkLst>
        <pc:spChg chg="add mod">
          <ac:chgData name="Chris Jenner" userId="62406087-5750-4b55-9315-660083a32ece" providerId="ADAL" clId="{A012E792-54E9-48FE-81E3-188D8E5FEDD7}" dt="2023-04-17T15:58:07.420" v="275" actId="1076"/>
          <ac:spMkLst>
            <pc:docMk/>
            <pc:sldMk cId="3568516800" sldId="3939"/>
            <ac:spMk id="6" creationId="{154420F3-F791-D56D-A579-E23ECE36DB4B}"/>
          </ac:spMkLst>
        </pc:spChg>
        <pc:spChg chg="add mod">
          <ac:chgData name="Chris Jenner" userId="62406087-5750-4b55-9315-660083a32ece" providerId="ADAL" clId="{A012E792-54E9-48FE-81E3-188D8E5FEDD7}" dt="2023-04-17T15:58:07.420" v="275" actId="1076"/>
          <ac:spMkLst>
            <pc:docMk/>
            <pc:sldMk cId="3568516800" sldId="3939"/>
            <ac:spMk id="8" creationId="{B0B490A4-707F-83F0-C25B-EE9D1AC4397C}"/>
          </ac:spMkLst>
        </pc:spChg>
        <pc:spChg chg="add mod">
          <ac:chgData name="Chris Jenner" userId="62406087-5750-4b55-9315-660083a32ece" providerId="ADAL" clId="{A012E792-54E9-48FE-81E3-188D8E5FEDD7}" dt="2023-04-17T15:58:07.420" v="275" actId="1076"/>
          <ac:spMkLst>
            <pc:docMk/>
            <pc:sldMk cId="3568516800" sldId="3939"/>
            <ac:spMk id="9" creationId="{1478E11A-6214-4AE4-E4CE-F5B37175D0AF}"/>
          </ac:spMkLst>
        </pc:spChg>
        <pc:spChg chg="del">
          <ac:chgData name="Chris Jenner" userId="62406087-5750-4b55-9315-660083a32ece" providerId="ADAL" clId="{A012E792-54E9-48FE-81E3-188D8E5FEDD7}" dt="2023-04-17T15:56:30.292" v="256" actId="478"/>
          <ac:spMkLst>
            <pc:docMk/>
            <pc:sldMk cId="3568516800" sldId="3939"/>
            <ac:spMk id="12" creationId="{71909A31-2E99-4D13-B2FF-874A6E3AF4A0}"/>
          </ac:spMkLst>
        </pc:spChg>
        <pc:spChg chg="add mod">
          <ac:chgData name="Chris Jenner" userId="62406087-5750-4b55-9315-660083a32ece" providerId="ADAL" clId="{A012E792-54E9-48FE-81E3-188D8E5FEDD7}" dt="2023-04-17T15:58:07.420" v="275" actId="1076"/>
          <ac:spMkLst>
            <pc:docMk/>
            <pc:sldMk cId="3568516800" sldId="3939"/>
            <ac:spMk id="14" creationId="{934B2824-C294-E272-5254-2A41AA5E6B05}"/>
          </ac:spMkLst>
        </pc:spChg>
        <pc:spChg chg="add mod">
          <ac:chgData name="Chris Jenner" userId="62406087-5750-4b55-9315-660083a32ece" providerId="ADAL" clId="{A012E792-54E9-48FE-81E3-188D8E5FEDD7}" dt="2023-04-17T15:58:07.420" v="275" actId="1076"/>
          <ac:spMkLst>
            <pc:docMk/>
            <pc:sldMk cId="3568516800" sldId="3939"/>
            <ac:spMk id="16" creationId="{B7D3981E-9BEA-4446-D645-3FCB482B9D56}"/>
          </ac:spMkLst>
        </pc:spChg>
        <pc:spChg chg="add mod">
          <ac:chgData name="Chris Jenner" userId="62406087-5750-4b55-9315-660083a32ece" providerId="ADAL" clId="{A012E792-54E9-48FE-81E3-188D8E5FEDD7}" dt="2023-04-17T15:58:07.420" v="275" actId="1076"/>
          <ac:spMkLst>
            <pc:docMk/>
            <pc:sldMk cId="3568516800" sldId="3939"/>
            <ac:spMk id="17" creationId="{2D78D3F3-EDBA-74BD-6EAE-0A568FD7F889}"/>
          </ac:spMkLst>
        </pc:spChg>
        <pc:spChg chg="add mod">
          <ac:chgData name="Chris Jenner" userId="62406087-5750-4b55-9315-660083a32ece" providerId="ADAL" clId="{A012E792-54E9-48FE-81E3-188D8E5FEDD7}" dt="2023-04-17T15:58:16.030" v="278" actId="1076"/>
          <ac:spMkLst>
            <pc:docMk/>
            <pc:sldMk cId="3568516800" sldId="3939"/>
            <ac:spMk id="18" creationId="{E0D33DE5-98CC-7BFC-C2FB-07513F7F4FDD}"/>
          </ac:spMkLst>
        </pc:spChg>
        <pc:spChg chg="add mod">
          <ac:chgData name="Chris Jenner" userId="62406087-5750-4b55-9315-660083a32ece" providerId="ADAL" clId="{A012E792-54E9-48FE-81E3-188D8E5FEDD7}" dt="2023-04-17T15:59:50.892" v="293" actId="1076"/>
          <ac:spMkLst>
            <pc:docMk/>
            <pc:sldMk cId="3568516800" sldId="3939"/>
            <ac:spMk id="19" creationId="{B09D2AA4-2969-C14B-1F76-E706C296F186}"/>
          </ac:spMkLst>
        </pc:spChg>
        <pc:picChg chg="add mod">
          <ac:chgData name="Chris Jenner" userId="62406087-5750-4b55-9315-660083a32ece" providerId="ADAL" clId="{A012E792-54E9-48FE-81E3-188D8E5FEDD7}" dt="2023-04-17T15:58:07.420" v="275" actId="1076"/>
          <ac:picMkLst>
            <pc:docMk/>
            <pc:sldMk cId="3568516800" sldId="3939"/>
            <ac:picMk id="2" creationId="{F4C5DEA8-111B-C713-12F7-DBA9535554EC}"/>
          </ac:picMkLst>
        </pc:picChg>
        <pc:picChg chg="add mod">
          <ac:chgData name="Chris Jenner" userId="62406087-5750-4b55-9315-660083a32ece" providerId="ADAL" clId="{A012E792-54E9-48FE-81E3-188D8E5FEDD7}" dt="2023-04-17T15:58:07.420" v="275" actId="1076"/>
          <ac:picMkLst>
            <pc:docMk/>
            <pc:sldMk cId="3568516800" sldId="3939"/>
            <ac:picMk id="7" creationId="{B1D81803-6F37-337D-2189-F9E8B7F46C67}"/>
          </ac:picMkLst>
        </pc:picChg>
        <pc:picChg chg="del">
          <ac:chgData name="Chris Jenner" userId="62406087-5750-4b55-9315-660083a32ece" providerId="ADAL" clId="{A012E792-54E9-48FE-81E3-188D8E5FEDD7}" dt="2023-04-17T15:56:29.453" v="255" actId="478"/>
          <ac:picMkLst>
            <pc:docMk/>
            <pc:sldMk cId="3568516800" sldId="3939"/>
            <ac:picMk id="11" creationId="{4DA36C0D-ADD5-E1A3-FAE3-096C0272F050}"/>
          </ac:picMkLst>
        </pc:picChg>
      </pc:sldChg>
      <pc:sldChg chg="addSp delSp modSp mod">
        <pc:chgData name="Chris Jenner" userId="62406087-5750-4b55-9315-660083a32ece" providerId="ADAL" clId="{A012E792-54E9-48FE-81E3-188D8E5FEDD7}" dt="2023-04-17T15:59:40.082" v="291" actId="688"/>
        <pc:sldMkLst>
          <pc:docMk/>
          <pc:sldMk cId="1878675971" sldId="3940"/>
        </pc:sldMkLst>
        <pc:spChg chg="mod">
          <ac:chgData name="Chris Jenner" userId="62406087-5750-4b55-9315-660083a32ece" providerId="ADAL" clId="{A012E792-54E9-48FE-81E3-188D8E5FEDD7}" dt="2023-04-17T15:58:23.428" v="280" actId="1076"/>
          <ac:spMkLst>
            <pc:docMk/>
            <pc:sldMk cId="1878675971" sldId="3940"/>
            <ac:spMk id="5" creationId="{47B48D36-17D1-5F44-4533-1BC78EFA7044}"/>
          </ac:spMkLst>
        </pc:spChg>
        <pc:spChg chg="add mod">
          <ac:chgData name="Chris Jenner" userId="62406087-5750-4b55-9315-660083a32ece" providerId="ADAL" clId="{A012E792-54E9-48FE-81E3-188D8E5FEDD7}" dt="2023-04-17T15:58:20.186" v="279"/>
          <ac:spMkLst>
            <pc:docMk/>
            <pc:sldMk cId="1878675971" sldId="3940"/>
            <ac:spMk id="7" creationId="{D2ADB0A9-C960-D822-6CF1-67C045B3EE75}"/>
          </ac:spMkLst>
        </pc:spChg>
        <pc:spChg chg="add mod">
          <ac:chgData name="Chris Jenner" userId="62406087-5750-4b55-9315-660083a32ece" providerId="ADAL" clId="{A012E792-54E9-48FE-81E3-188D8E5FEDD7}" dt="2023-04-17T15:58:20.186" v="279"/>
          <ac:spMkLst>
            <pc:docMk/>
            <pc:sldMk cId="1878675971" sldId="3940"/>
            <ac:spMk id="9" creationId="{DED3BB85-C4B5-D894-398D-41BD7835BFD5}"/>
          </ac:spMkLst>
        </pc:spChg>
        <pc:spChg chg="add mod">
          <ac:chgData name="Chris Jenner" userId="62406087-5750-4b55-9315-660083a32ece" providerId="ADAL" clId="{A012E792-54E9-48FE-81E3-188D8E5FEDD7}" dt="2023-04-17T15:58:20.186" v="279"/>
          <ac:spMkLst>
            <pc:docMk/>
            <pc:sldMk cId="1878675971" sldId="3940"/>
            <ac:spMk id="10" creationId="{E4CD86C2-94A2-E1E1-424F-8FDBAB94A48E}"/>
          </ac:spMkLst>
        </pc:spChg>
        <pc:spChg chg="del">
          <ac:chgData name="Chris Jenner" userId="62406087-5750-4b55-9315-660083a32ece" providerId="ADAL" clId="{A012E792-54E9-48FE-81E3-188D8E5FEDD7}" dt="2023-04-17T15:56:27.286" v="254" actId="478"/>
          <ac:spMkLst>
            <pc:docMk/>
            <pc:sldMk cId="1878675971" sldId="3940"/>
            <ac:spMk id="12" creationId="{C2BB3257-DE69-306B-5532-CFCC24831701}"/>
          </ac:spMkLst>
        </pc:spChg>
        <pc:spChg chg="add mod">
          <ac:chgData name="Chris Jenner" userId="62406087-5750-4b55-9315-660083a32ece" providerId="ADAL" clId="{A012E792-54E9-48FE-81E3-188D8E5FEDD7}" dt="2023-04-17T15:58:20.186" v="279"/>
          <ac:spMkLst>
            <pc:docMk/>
            <pc:sldMk cId="1878675971" sldId="3940"/>
            <ac:spMk id="14" creationId="{17B4A60C-716D-5636-F8F3-D6C45F0108F8}"/>
          </ac:spMkLst>
        </pc:spChg>
        <pc:spChg chg="add mod">
          <ac:chgData name="Chris Jenner" userId="62406087-5750-4b55-9315-660083a32ece" providerId="ADAL" clId="{A012E792-54E9-48FE-81E3-188D8E5FEDD7}" dt="2023-04-17T15:58:20.186" v="279"/>
          <ac:spMkLst>
            <pc:docMk/>
            <pc:sldMk cId="1878675971" sldId="3940"/>
            <ac:spMk id="16" creationId="{66D9DBE4-E9D9-96FE-5642-7127826C08F9}"/>
          </ac:spMkLst>
        </pc:spChg>
        <pc:spChg chg="add mod">
          <ac:chgData name="Chris Jenner" userId="62406087-5750-4b55-9315-660083a32ece" providerId="ADAL" clId="{A012E792-54E9-48FE-81E3-188D8E5FEDD7}" dt="2023-04-17T15:58:20.186" v="279"/>
          <ac:spMkLst>
            <pc:docMk/>
            <pc:sldMk cId="1878675971" sldId="3940"/>
            <ac:spMk id="17" creationId="{787CEE8C-25C8-53F0-A794-E8F44AA0EE30}"/>
          </ac:spMkLst>
        </pc:spChg>
        <pc:spChg chg="add mod">
          <ac:chgData name="Chris Jenner" userId="62406087-5750-4b55-9315-660083a32ece" providerId="ADAL" clId="{A012E792-54E9-48FE-81E3-188D8E5FEDD7}" dt="2023-04-17T15:59:40.082" v="291" actId="688"/>
          <ac:spMkLst>
            <pc:docMk/>
            <pc:sldMk cId="1878675971" sldId="3940"/>
            <ac:spMk id="18" creationId="{A425A639-778F-14EC-4C71-25A17C0E78F0}"/>
          </ac:spMkLst>
        </pc:spChg>
        <pc:spChg chg="add del mod">
          <ac:chgData name="Chris Jenner" userId="62406087-5750-4b55-9315-660083a32ece" providerId="ADAL" clId="{A012E792-54E9-48FE-81E3-188D8E5FEDD7}" dt="2023-04-17T15:58:29.071" v="283"/>
          <ac:spMkLst>
            <pc:docMk/>
            <pc:sldMk cId="1878675971" sldId="3940"/>
            <ac:spMk id="19" creationId="{FEB5E10A-E0E9-747D-4F4E-362E3BDB81E3}"/>
          </ac:spMkLst>
        </pc:spChg>
        <pc:spChg chg="add mod">
          <ac:chgData name="Chris Jenner" userId="62406087-5750-4b55-9315-660083a32ece" providerId="ADAL" clId="{A012E792-54E9-48FE-81E3-188D8E5FEDD7}" dt="2023-04-17T15:59:34.033" v="289" actId="20577"/>
          <ac:spMkLst>
            <pc:docMk/>
            <pc:sldMk cId="1878675971" sldId="3940"/>
            <ac:spMk id="20" creationId="{418F8322-6475-270E-EA8D-F15AC051C076}"/>
          </ac:spMkLst>
        </pc:spChg>
        <pc:picChg chg="add mod">
          <ac:chgData name="Chris Jenner" userId="62406087-5750-4b55-9315-660083a32ece" providerId="ADAL" clId="{A012E792-54E9-48FE-81E3-188D8E5FEDD7}" dt="2023-04-17T15:58:20.186" v="279"/>
          <ac:picMkLst>
            <pc:docMk/>
            <pc:sldMk cId="1878675971" sldId="3940"/>
            <ac:picMk id="2" creationId="{BE663322-9E91-CF5E-15B7-015E84CBB87C}"/>
          </ac:picMkLst>
        </pc:picChg>
        <pc:picChg chg="mod">
          <ac:chgData name="Chris Jenner" userId="62406087-5750-4b55-9315-660083a32ece" providerId="ADAL" clId="{A012E792-54E9-48FE-81E3-188D8E5FEDD7}" dt="2023-04-17T15:58:24.972" v="281" actId="1076"/>
          <ac:picMkLst>
            <pc:docMk/>
            <pc:sldMk cId="1878675971" sldId="3940"/>
            <ac:picMk id="6" creationId="{CF1258EC-2127-ACE3-904D-3EC4A51C3DEE}"/>
          </ac:picMkLst>
        </pc:picChg>
        <pc:picChg chg="add mod">
          <ac:chgData name="Chris Jenner" userId="62406087-5750-4b55-9315-660083a32ece" providerId="ADAL" clId="{A012E792-54E9-48FE-81E3-188D8E5FEDD7}" dt="2023-04-17T15:58:20.186" v="279"/>
          <ac:picMkLst>
            <pc:docMk/>
            <pc:sldMk cId="1878675971" sldId="3940"/>
            <ac:picMk id="8" creationId="{0BA40ACA-5F07-E3D6-7230-F37311D9EACA}"/>
          </ac:picMkLst>
        </pc:picChg>
        <pc:picChg chg="del">
          <ac:chgData name="Chris Jenner" userId="62406087-5750-4b55-9315-660083a32ece" providerId="ADAL" clId="{A012E792-54E9-48FE-81E3-188D8E5FEDD7}" dt="2023-04-17T15:56:26.134" v="253" actId="478"/>
          <ac:picMkLst>
            <pc:docMk/>
            <pc:sldMk cId="1878675971" sldId="3940"/>
            <ac:picMk id="11" creationId="{7349997B-0FD1-4BCB-33E4-9A3B40012926}"/>
          </ac:picMkLst>
        </pc:picChg>
      </pc:sldChg>
      <pc:sldChg chg="addSp delSp modSp mod">
        <pc:chgData name="Chris Jenner" userId="62406087-5750-4b55-9315-660083a32ece" providerId="ADAL" clId="{A012E792-54E9-48FE-81E3-188D8E5FEDD7}" dt="2023-04-17T15:39:43.537" v="102" actId="1076"/>
        <pc:sldMkLst>
          <pc:docMk/>
          <pc:sldMk cId="1714467187" sldId="3942"/>
        </pc:sldMkLst>
        <pc:spChg chg="mod">
          <ac:chgData name="Chris Jenner" userId="62406087-5750-4b55-9315-660083a32ece" providerId="ADAL" clId="{A012E792-54E9-48FE-81E3-188D8E5FEDD7}" dt="2023-04-17T15:39:25.215" v="97"/>
          <ac:spMkLst>
            <pc:docMk/>
            <pc:sldMk cId="1714467187" sldId="3942"/>
            <ac:spMk id="8" creationId="{2FFBC879-E3C1-07B3-7551-58C6359275CB}"/>
          </ac:spMkLst>
        </pc:spChg>
        <pc:spChg chg="add mod">
          <ac:chgData name="Chris Jenner" userId="62406087-5750-4b55-9315-660083a32ece" providerId="ADAL" clId="{A012E792-54E9-48FE-81E3-188D8E5FEDD7}" dt="2023-04-17T15:39:32.069" v="98" actId="1076"/>
          <ac:spMkLst>
            <pc:docMk/>
            <pc:sldMk cId="1714467187" sldId="3942"/>
            <ac:spMk id="9" creationId="{95C76E3F-A16B-5CA2-5CDF-DFE1AB903799}"/>
          </ac:spMkLst>
        </pc:spChg>
        <pc:spChg chg="add mod">
          <ac:chgData name="Chris Jenner" userId="62406087-5750-4b55-9315-660083a32ece" providerId="ADAL" clId="{A012E792-54E9-48FE-81E3-188D8E5FEDD7}" dt="2023-04-17T15:39:43.537" v="102" actId="1076"/>
          <ac:spMkLst>
            <pc:docMk/>
            <pc:sldMk cId="1714467187" sldId="3942"/>
            <ac:spMk id="12" creationId="{DDEDFBAC-4358-E0ED-EDCF-8EFA20EFFDEE}"/>
          </ac:spMkLst>
        </pc:spChg>
        <pc:spChg chg="add mod">
          <ac:chgData name="Chris Jenner" userId="62406087-5750-4b55-9315-660083a32ece" providerId="ADAL" clId="{A012E792-54E9-48FE-81E3-188D8E5FEDD7}" dt="2023-04-17T15:39:32.069" v="98" actId="1076"/>
          <ac:spMkLst>
            <pc:docMk/>
            <pc:sldMk cId="1714467187" sldId="3942"/>
            <ac:spMk id="14" creationId="{E5B7CF1E-7363-9067-855E-BA94106DA918}"/>
          </ac:spMkLst>
        </pc:spChg>
        <pc:spChg chg="add mod">
          <ac:chgData name="Chris Jenner" userId="62406087-5750-4b55-9315-660083a32ece" providerId="ADAL" clId="{A012E792-54E9-48FE-81E3-188D8E5FEDD7}" dt="2023-04-17T15:39:32.069" v="98" actId="1076"/>
          <ac:spMkLst>
            <pc:docMk/>
            <pc:sldMk cId="1714467187" sldId="3942"/>
            <ac:spMk id="16" creationId="{98B3BB9A-43DC-F5B8-A0A2-2B11BA5CE0DE}"/>
          </ac:spMkLst>
        </pc:spChg>
        <pc:spChg chg="add mod">
          <ac:chgData name="Chris Jenner" userId="62406087-5750-4b55-9315-660083a32ece" providerId="ADAL" clId="{A012E792-54E9-48FE-81E3-188D8E5FEDD7}" dt="2023-04-17T15:39:32.069" v="98" actId="1076"/>
          <ac:spMkLst>
            <pc:docMk/>
            <pc:sldMk cId="1714467187" sldId="3942"/>
            <ac:spMk id="17" creationId="{71633AE5-206B-AFDF-2AFB-160C6D270285}"/>
          </ac:spMkLst>
        </pc:spChg>
        <pc:spChg chg="add mod">
          <ac:chgData name="Chris Jenner" userId="62406087-5750-4b55-9315-660083a32ece" providerId="ADAL" clId="{A012E792-54E9-48FE-81E3-188D8E5FEDD7}" dt="2023-04-17T15:39:32.069" v="98" actId="1076"/>
          <ac:spMkLst>
            <pc:docMk/>
            <pc:sldMk cId="1714467187" sldId="3942"/>
            <ac:spMk id="18" creationId="{2694DE6F-C420-6A66-98D3-F9CED8171D07}"/>
          </ac:spMkLst>
        </pc:spChg>
        <pc:grpChg chg="add mod">
          <ac:chgData name="Chris Jenner" userId="62406087-5750-4b55-9315-660083a32ece" providerId="ADAL" clId="{A012E792-54E9-48FE-81E3-188D8E5FEDD7}" dt="2023-04-17T15:39:32.069" v="98" actId="1076"/>
          <ac:grpSpMkLst>
            <pc:docMk/>
            <pc:sldMk cId="1714467187" sldId="3942"/>
            <ac:grpSpMk id="2" creationId="{A028CB17-8834-75A6-A463-CB9DF16EE8D3}"/>
          </ac:grpSpMkLst>
        </pc:grpChg>
        <pc:picChg chg="mod">
          <ac:chgData name="Chris Jenner" userId="62406087-5750-4b55-9315-660083a32ece" providerId="ADAL" clId="{A012E792-54E9-48FE-81E3-188D8E5FEDD7}" dt="2023-04-17T15:39:34.842" v="99" actId="1076"/>
          <ac:picMkLst>
            <pc:docMk/>
            <pc:sldMk cId="1714467187" sldId="3942"/>
            <ac:picMk id="6" creationId="{E1B29DCE-FF56-2B8F-EADA-84EC068AB8D1}"/>
          </ac:picMkLst>
        </pc:picChg>
        <pc:picChg chg="mod">
          <ac:chgData name="Chris Jenner" userId="62406087-5750-4b55-9315-660083a32ece" providerId="ADAL" clId="{A012E792-54E9-48FE-81E3-188D8E5FEDD7}" dt="2023-04-17T15:39:25.215" v="97"/>
          <ac:picMkLst>
            <pc:docMk/>
            <pc:sldMk cId="1714467187" sldId="3942"/>
            <ac:picMk id="7" creationId="{F4B69703-10EB-6532-EF60-43B7B8BF3830}"/>
          </ac:picMkLst>
        </pc:picChg>
        <pc:picChg chg="del">
          <ac:chgData name="Chris Jenner" userId="62406087-5750-4b55-9315-660083a32ece" providerId="ADAL" clId="{A012E792-54E9-48FE-81E3-188D8E5FEDD7}" dt="2023-04-17T15:38:38.893" v="90" actId="478"/>
          <ac:picMkLst>
            <pc:docMk/>
            <pc:sldMk cId="1714467187" sldId="3942"/>
            <ac:picMk id="10" creationId="{69397B89-372A-7431-844D-6F95D0FEC97F}"/>
          </ac:picMkLst>
        </pc:picChg>
      </pc:sldChg>
      <pc:sldChg chg="addSp delSp modSp mod">
        <pc:chgData name="Chris Jenner" userId="62406087-5750-4b55-9315-660083a32ece" providerId="ADAL" clId="{A012E792-54E9-48FE-81E3-188D8E5FEDD7}" dt="2023-04-17T15:40:08.508" v="111" actId="1076"/>
        <pc:sldMkLst>
          <pc:docMk/>
          <pc:sldMk cId="4120587859" sldId="3943"/>
        </pc:sldMkLst>
        <pc:spChg chg="mod">
          <ac:chgData name="Chris Jenner" userId="62406087-5750-4b55-9315-660083a32ece" providerId="ADAL" clId="{A012E792-54E9-48FE-81E3-188D8E5FEDD7}" dt="2023-04-17T15:39:48.921" v="103"/>
          <ac:spMkLst>
            <pc:docMk/>
            <pc:sldMk cId="4120587859" sldId="3943"/>
            <ac:spMk id="9" creationId="{283948FD-00F5-6044-BA63-2D89B2F78195}"/>
          </ac:spMkLst>
        </pc:spChg>
        <pc:spChg chg="add mod">
          <ac:chgData name="Chris Jenner" userId="62406087-5750-4b55-9315-660083a32ece" providerId="ADAL" clId="{A012E792-54E9-48FE-81E3-188D8E5FEDD7}" dt="2023-04-17T15:39:58.259" v="108" actId="1076"/>
          <ac:spMkLst>
            <pc:docMk/>
            <pc:sldMk cId="4120587859" sldId="3943"/>
            <ac:spMk id="10" creationId="{9097E783-D481-3252-13A8-E42B79838B32}"/>
          </ac:spMkLst>
        </pc:spChg>
        <pc:spChg chg="add mod">
          <ac:chgData name="Chris Jenner" userId="62406087-5750-4b55-9315-660083a32ece" providerId="ADAL" clId="{A012E792-54E9-48FE-81E3-188D8E5FEDD7}" dt="2023-04-17T15:40:08.508" v="111" actId="1076"/>
          <ac:spMkLst>
            <pc:docMk/>
            <pc:sldMk cId="4120587859" sldId="3943"/>
            <ac:spMk id="11" creationId="{98DE68CA-269F-83CC-38AC-797B17826F8B}"/>
          </ac:spMkLst>
        </pc:spChg>
        <pc:spChg chg="add del">
          <ac:chgData name="Chris Jenner" userId="62406087-5750-4b55-9315-660083a32ece" providerId="ADAL" clId="{A012E792-54E9-48FE-81E3-188D8E5FEDD7}" dt="2023-04-17T15:39:54.518" v="106" actId="478"/>
          <ac:spMkLst>
            <pc:docMk/>
            <pc:sldMk cId="4120587859" sldId="3943"/>
            <ac:spMk id="13" creationId="{4DFAB93D-E54B-61B3-B70D-02711BE50CCC}"/>
          </ac:spMkLst>
        </pc:spChg>
        <pc:spChg chg="add mod">
          <ac:chgData name="Chris Jenner" userId="62406087-5750-4b55-9315-660083a32ece" providerId="ADAL" clId="{A012E792-54E9-48FE-81E3-188D8E5FEDD7}" dt="2023-04-17T15:39:58.259" v="108" actId="1076"/>
          <ac:spMkLst>
            <pc:docMk/>
            <pc:sldMk cId="4120587859" sldId="3943"/>
            <ac:spMk id="14" creationId="{4BABABE4-2250-2599-CD6F-A53BBF11BF0B}"/>
          </ac:spMkLst>
        </pc:spChg>
        <pc:spChg chg="add mod">
          <ac:chgData name="Chris Jenner" userId="62406087-5750-4b55-9315-660083a32ece" providerId="ADAL" clId="{A012E792-54E9-48FE-81E3-188D8E5FEDD7}" dt="2023-04-17T15:39:58.259" v="108" actId="1076"/>
          <ac:spMkLst>
            <pc:docMk/>
            <pc:sldMk cId="4120587859" sldId="3943"/>
            <ac:spMk id="16" creationId="{A6CDD8B1-9320-B1A7-1069-B1E6A7AB9FE6}"/>
          </ac:spMkLst>
        </pc:spChg>
        <pc:spChg chg="add mod">
          <ac:chgData name="Chris Jenner" userId="62406087-5750-4b55-9315-660083a32ece" providerId="ADAL" clId="{A012E792-54E9-48FE-81E3-188D8E5FEDD7}" dt="2023-04-17T15:39:58.259" v="108" actId="1076"/>
          <ac:spMkLst>
            <pc:docMk/>
            <pc:sldMk cId="4120587859" sldId="3943"/>
            <ac:spMk id="17" creationId="{0B5EA6EF-969E-0EA6-5286-64F642F7085E}"/>
          </ac:spMkLst>
        </pc:spChg>
        <pc:spChg chg="add mod">
          <ac:chgData name="Chris Jenner" userId="62406087-5750-4b55-9315-660083a32ece" providerId="ADAL" clId="{A012E792-54E9-48FE-81E3-188D8E5FEDD7}" dt="2023-04-17T15:39:58.259" v="108" actId="1076"/>
          <ac:spMkLst>
            <pc:docMk/>
            <pc:sldMk cId="4120587859" sldId="3943"/>
            <ac:spMk id="18" creationId="{8E33FF4D-E7BB-C468-BE12-A963A76C47CA}"/>
          </ac:spMkLst>
        </pc:spChg>
        <pc:grpChg chg="add mod">
          <ac:chgData name="Chris Jenner" userId="62406087-5750-4b55-9315-660083a32ece" providerId="ADAL" clId="{A012E792-54E9-48FE-81E3-188D8E5FEDD7}" dt="2023-04-17T15:39:58.259" v="108" actId="1076"/>
          <ac:grpSpMkLst>
            <pc:docMk/>
            <pc:sldMk cId="4120587859" sldId="3943"/>
            <ac:grpSpMk id="2" creationId="{6FC4546C-3373-ECB1-D7D8-97C691364B24}"/>
          </ac:grpSpMkLst>
        </pc:grpChg>
        <pc:picChg chg="mod">
          <ac:chgData name="Chris Jenner" userId="62406087-5750-4b55-9315-660083a32ece" providerId="ADAL" clId="{A012E792-54E9-48FE-81E3-188D8E5FEDD7}" dt="2023-04-17T15:39:48.921" v="103"/>
          <ac:picMkLst>
            <pc:docMk/>
            <pc:sldMk cId="4120587859" sldId="3943"/>
            <ac:picMk id="4" creationId="{C1B0EA63-1F79-0F58-EE62-793A5E912637}"/>
          </ac:picMkLst>
        </pc:picChg>
        <pc:picChg chg="mod">
          <ac:chgData name="Chris Jenner" userId="62406087-5750-4b55-9315-660083a32ece" providerId="ADAL" clId="{A012E792-54E9-48FE-81E3-188D8E5FEDD7}" dt="2023-04-17T15:40:00.591" v="109" actId="1076"/>
          <ac:picMkLst>
            <pc:docMk/>
            <pc:sldMk cId="4120587859" sldId="3943"/>
            <ac:picMk id="8" creationId="{A4E27DC7-C227-41B0-4FF6-849812BCCE35}"/>
          </ac:picMkLst>
        </pc:picChg>
        <pc:picChg chg="del">
          <ac:chgData name="Chris Jenner" userId="62406087-5750-4b55-9315-660083a32ece" providerId="ADAL" clId="{A012E792-54E9-48FE-81E3-188D8E5FEDD7}" dt="2023-04-17T15:38:41.671" v="91" actId="478"/>
          <ac:picMkLst>
            <pc:docMk/>
            <pc:sldMk cId="4120587859" sldId="3943"/>
            <ac:picMk id="12" creationId="{9FC4F772-8B5A-5B56-9C1B-4242125BFA67}"/>
          </ac:picMkLst>
        </pc:picChg>
      </pc:sldChg>
      <pc:sldChg chg="addSp delSp modSp mod">
        <pc:chgData name="Chris Jenner" userId="62406087-5750-4b55-9315-660083a32ece" providerId="ADAL" clId="{A012E792-54E9-48FE-81E3-188D8E5FEDD7}" dt="2023-04-17T15:40:42.363" v="123" actId="1076"/>
        <pc:sldMkLst>
          <pc:docMk/>
          <pc:sldMk cId="1844412151" sldId="3944"/>
        </pc:sldMkLst>
        <pc:spChg chg="mod">
          <ac:chgData name="Chris Jenner" userId="62406087-5750-4b55-9315-660083a32ece" providerId="ADAL" clId="{A012E792-54E9-48FE-81E3-188D8E5FEDD7}" dt="2023-04-17T15:40:20.080" v="114"/>
          <ac:spMkLst>
            <pc:docMk/>
            <pc:sldMk cId="1844412151" sldId="3944"/>
            <ac:spMk id="8" creationId="{1275FDA0-818A-C5AE-B168-93AEF11BD99C}"/>
          </ac:spMkLst>
        </pc:spChg>
        <pc:spChg chg="add mod">
          <ac:chgData name="Chris Jenner" userId="62406087-5750-4b55-9315-660083a32ece" providerId="ADAL" clId="{A012E792-54E9-48FE-81E3-188D8E5FEDD7}" dt="2023-04-17T15:40:22.838" v="115" actId="1076"/>
          <ac:spMkLst>
            <pc:docMk/>
            <pc:sldMk cId="1844412151" sldId="3944"/>
            <ac:spMk id="9" creationId="{C83C08BA-BBDB-E5E9-8CAA-A94615DA843A}"/>
          </ac:spMkLst>
        </pc:spChg>
        <pc:spChg chg="add mod">
          <ac:chgData name="Chris Jenner" userId="62406087-5750-4b55-9315-660083a32ece" providerId="ADAL" clId="{A012E792-54E9-48FE-81E3-188D8E5FEDD7}" dt="2023-04-17T15:40:42.363" v="123" actId="1076"/>
          <ac:spMkLst>
            <pc:docMk/>
            <pc:sldMk cId="1844412151" sldId="3944"/>
            <ac:spMk id="10" creationId="{45FF75B2-C3F4-B46C-CB55-758343235D05}"/>
          </ac:spMkLst>
        </pc:spChg>
        <pc:spChg chg="add mod">
          <ac:chgData name="Chris Jenner" userId="62406087-5750-4b55-9315-660083a32ece" providerId="ADAL" clId="{A012E792-54E9-48FE-81E3-188D8E5FEDD7}" dt="2023-04-17T15:40:22.838" v="115" actId="1076"/>
          <ac:spMkLst>
            <pc:docMk/>
            <pc:sldMk cId="1844412151" sldId="3944"/>
            <ac:spMk id="12" creationId="{7D7F9E73-7BDE-5EBB-627D-EA7F268DBD09}"/>
          </ac:spMkLst>
        </pc:spChg>
        <pc:spChg chg="del">
          <ac:chgData name="Chris Jenner" userId="62406087-5750-4b55-9315-660083a32ece" providerId="ADAL" clId="{A012E792-54E9-48FE-81E3-188D8E5FEDD7}" dt="2023-04-17T15:40:14.741" v="112" actId="478"/>
          <ac:spMkLst>
            <pc:docMk/>
            <pc:sldMk cId="1844412151" sldId="3944"/>
            <ac:spMk id="15" creationId="{589DDFE6-0CA3-607E-8E57-95AAD8B43B9D}"/>
          </ac:spMkLst>
        </pc:spChg>
        <pc:spChg chg="add mod">
          <ac:chgData name="Chris Jenner" userId="62406087-5750-4b55-9315-660083a32ece" providerId="ADAL" clId="{A012E792-54E9-48FE-81E3-188D8E5FEDD7}" dt="2023-04-17T15:40:22.838" v="115" actId="1076"/>
          <ac:spMkLst>
            <pc:docMk/>
            <pc:sldMk cId="1844412151" sldId="3944"/>
            <ac:spMk id="16" creationId="{80D06CAB-8D5A-44D5-1728-2DEAD9981AB1}"/>
          </ac:spMkLst>
        </pc:spChg>
        <pc:spChg chg="add mod">
          <ac:chgData name="Chris Jenner" userId="62406087-5750-4b55-9315-660083a32ece" providerId="ADAL" clId="{A012E792-54E9-48FE-81E3-188D8E5FEDD7}" dt="2023-04-17T15:40:22.838" v="115" actId="1076"/>
          <ac:spMkLst>
            <pc:docMk/>
            <pc:sldMk cId="1844412151" sldId="3944"/>
            <ac:spMk id="17" creationId="{D177D5FD-16BC-7FDE-15BC-0FA38C717153}"/>
          </ac:spMkLst>
        </pc:spChg>
        <pc:spChg chg="add mod">
          <ac:chgData name="Chris Jenner" userId="62406087-5750-4b55-9315-660083a32ece" providerId="ADAL" clId="{A012E792-54E9-48FE-81E3-188D8E5FEDD7}" dt="2023-04-17T15:40:22.838" v="115" actId="1076"/>
          <ac:spMkLst>
            <pc:docMk/>
            <pc:sldMk cId="1844412151" sldId="3944"/>
            <ac:spMk id="18" creationId="{E9C42B70-B6E3-C73E-559F-40AB30074E22}"/>
          </ac:spMkLst>
        </pc:spChg>
        <pc:spChg chg="add del mod">
          <ac:chgData name="Chris Jenner" userId="62406087-5750-4b55-9315-660083a32ece" providerId="ADAL" clId="{A012E792-54E9-48FE-81E3-188D8E5FEDD7}" dt="2023-04-17T15:40:29.383" v="118"/>
          <ac:spMkLst>
            <pc:docMk/>
            <pc:sldMk cId="1844412151" sldId="3944"/>
            <ac:spMk id="19" creationId="{C8B121B4-6ADF-02FC-EDC4-E97F7475AE0B}"/>
          </ac:spMkLst>
        </pc:spChg>
        <pc:grpChg chg="add mod">
          <ac:chgData name="Chris Jenner" userId="62406087-5750-4b55-9315-660083a32ece" providerId="ADAL" clId="{A012E792-54E9-48FE-81E3-188D8E5FEDD7}" dt="2023-04-17T15:40:22.838" v="115" actId="1076"/>
          <ac:grpSpMkLst>
            <pc:docMk/>
            <pc:sldMk cId="1844412151" sldId="3944"/>
            <ac:grpSpMk id="2" creationId="{68F29885-24F2-6D60-BC2C-52B019FDCF40}"/>
          </ac:grpSpMkLst>
        </pc:grpChg>
        <pc:picChg chg="mod">
          <ac:chgData name="Chris Jenner" userId="62406087-5750-4b55-9315-660083a32ece" providerId="ADAL" clId="{A012E792-54E9-48FE-81E3-188D8E5FEDD7}" dt="2023-04-17T15:40:25.265" v="116" actId="1076"/>
          <ac:picMkLst>
            <pc:docMk/>
            <pc:sldMk cId="1844412151" sldId="3944"/>
            <ac:picMk id="6" creationId="{8EC5CA82-98D5-42A8-A159-F3DC6CC06DEE}"/>
          </ac:picMkLst>
        </pc:picChg>
        <pc:picChg chg="mod">
          <ac:chgData name="Chris Jenner" userId="62406087-5750-4b55-9315-660083a32ece" providerId="ADAL" clId="{A012E792-54E9-48FE-81E3-188D8E5FEDD7}" dt="2023-04-17T15:40:20.080" v="114"/>
          <ac:picMkLst>
            <pc:docMk/>
            <pc:sldMk cId="1844412151" sldId="3944"/>
            <ac:picMk id="7" creationId="{3941E404-18E8-33FE-4C38-39339DFD989F}"/>
          </ac:picMkLst>
        </pc:picChg>
        <pc:picChg chg="del">
          <ac:chgData name="Chris Jenner" userId="62406087-5750-4b55-9315-660083a32ece" providerId="ADAL" clId="{A012E792-54E9-48FE-81E3-188D8E5FEDD7}" dt="2023-04-17T15:38:44.166" v="92" actId="478"/>
          <ac:picMkLst>
            <pc:docMk/>
            <pc:sldMk cId="1844412151" sldId="3944"/>
            <ac:picMk id="14" creationId="{2EE42BA3-8A9A-4AF1-0F61-C57E5A3A2740}"/>
          </ac:picMkLst>
        </pc:picChg>
      </pc:sldChg>
      <pc:sldChg chg="addSp delSp modSp mod">
        <pc:chgData name="Chris Jenner" userId="62406087-5750-4b55-9315-660083a32ece" providerId="ADAL" clId="{A012E792-54E9-48FE-81E3-188D8E5FEDD7}" dt="2023-04-17T15:50:23.428" v="210" actId="1076"/>
        <pc:sldMkLst>
          <pc:docMk/>
          <pc:sldMk cId="2446931569" sldId="3945"/>
        </pc:sldMkLst>
        <pc:spChg chg="add mod">
          <ac:chgData name="Chris Jenner" userId="62406087-5750-4b55-9315-660083a32ece" providerId="ADAL" clId="{A012E792-54E9-48FE-81E3-188D8E5FEDD7}" dt="2023-04-17T15:49:39.913" v="195" actId="1076"/>
          <ac:spMkLst>
            <pc:docMk/>
            <pc:sldMk cId="2446931569" sldId="3945"/>
            <ac:spMk id="2" creationId="{FEFF74E4-DFAE-F0E0-277D-4A32B300D0DE}"/>
          </ac:spMkLst>
        </pc:spChg>
        <pc:spChg chg="add mod">
          <ac:chgData name="Chris Jenner" userId="62406087-5750-4b55-9315-660083a32ece" providerId="ADAL" clId="{A012E792-54E9-48FE-81E3-188D8E5FEDD7}" dt="2023-04-17T15:49:39.913" v="195" actId="1076"/>
          <ac:spMkLst>
            <pc:docMk/>
            <pc:sldMk cId="2446931569" sldId="3945"/>
            <ac:spMk id="9" creationId="{7BF46242-EDA2-01F0-761B-0752D5753125}"/>
          </ac:spMkLst>
        </pc:spChg>
        <pc:spChg chg="add mod">
          <ac:chgData name="Chris Jenner" userId="62406087-5750-4b55-9315-660083a32ece" providerId="ADAL" clId="{A012E792-54E9-48FE-81E3-188D8E5FEDD7}" dt="2023-04-17T15:49:39.913" v="195" actId="1076"/>
          <ac:spMkLst>
            <pc:docMk/>
            <pc:sldMk cId="2446931569" sldId="3945"/>
            <ac:spMk id="10" creationId="{FCB1565C-FDE7-B9D9-1E7D-02A28D8A952A}"/>
          </ac:spMkLst>
        </pc:spChg>
        <pc:spChg chg="add mod">
          <ac:chgData name="Chris Jenner" userId="62406087-5750-4b55-9315-660083a32ece" providerId="ADAL" clId="{A012E792-54E9-48FE-81E3-188D8E5FEDD7}" dt="2023-04-17T15:49:39.913" v="195" actId="1076"/>
          <ac:spMkLst>
            <pc:docMk/>
            <pc:sldMk cId="2446931569" sldId="3945"/>
            <ac:spMk id="11" creationId="{50DF3DD5-7E4C-E70B-7C80-6A33055702C2}"/>
          </ac:spMkLst>
        </pc:spChg>
        <pc:spChg chg="add mod">
          <ac:chgData name="Chris Jenner" userId="62406087-5750-4b55-9315-660083a32ece" providerId="ADAL" clId="{A012E792-54E9-48FE-81E3-188D8E5FEDD7}" dt="2023-04-17T15:49:39.913" v="195" actId="1076"/>
          <ac:spMkLst>
            <pc:docMk/>
            <pc:sldMk cId="2446931569" sldId="3945"/>
            <ac:spMk id="12" creationId="{BF7535EF-F304-075F-BCA0-61894E101F0A}"/>
          </ac:spMkLst>
        </pc:spChg>
        <pc:spChg chg="del">
          <ac:chgData name="Chris Jenner" userId="62406087-5750-4b55-9315-660083a32ece" providerId="ADAL" clId="{A012E792-54E9-48FE-81E3-188D8E5FEDD7}" dt="2023-04-17T15:49:04.782" v="184" actId="478"/>
          <ac:spMkLst>
            <pc:docMk/>
            <pc:sldMk cId="2446931569" sldId="3945"/>
            <ac:spMk id="15" creationId="{6054708B-22EA-E710-2F8B-1510ABADB387}"/>
          </ac:spMkLst>
        </pc:spChg>
        <pc:spChg chg="add mod">
          <ac:chgData name="Chris Jenner" userId="62406087-5750-4b55-9315-660083a32ece" providerId="ADAL" clId="{A012E792-54E9-48FE-81E3-188D8E5FEDD7}" dt="2023-04-17T15:49:39.913" v="195" actId="1076"/>
          <ac:spMkLst>
            <pc:docMk/>
            <pc:sldMk cId="2446931569" sldId="3945"/>
            <ac:spMk id="16" creationId="{2D502CFE-D82B-92A8-E505-F54030979821}"/>
          </ac:spMkLst>
        </pc:spChg>
        <pc:spChg chg="add mod">
          <ac:chgData name="Chris Jenner" userId="62406087-5750-4b55-9315-660083a32ece" providerId="ADAL" clId="{A012E792-54E9-48FE-81E3-188D8E5FEDD7}" dt="2023-04-17T15:49:39.913" v="195" actId="1076"/>
          <ac:spMkLst>
            <pc:docMk/>
            <pc:sldMk cId="2446931569" sldId="3945"/>
            <ac:spMk id="17" creationId="{74C5DD7C-F051-0E20-5B1F-6C9AF38C3F80}"/>
          </ac:spMkLst>
        </pc:spChg>
        <pc:spChg chg="add mod">
          <ac:chgData name="Chris Jenner" userId="62406087-5750-4b55-9315-660083a32ece" providerId="ADAL" clId="{A012E792-54E9-48FE-81E3-188D8E5FEDD7}" dt="2023-04-17T15:50:23.428" v="210" actId="1076"/>
          <ac:spMkLst>
            <pc:docMk/>
            <pc:sldMk cId="2446931569" sldId="3945"/>
            <ac:spMk id="18" creationId="{B4A9E195-893C-73C6-FFE7-E3001322BF1F}"/>
          </ac:spMkLst>
        </pc:spChg>
        <pc:picChg chg="add mod">
          <ac:chgData name="Chris Jenner" userId="62406087-5750-4b55-9315-660083a32ece" providerId="ADAL" clId="{A012E792-54E9-48FE-81E3-188D8E5FEDD7}" dt="2023-04-17T15:49:39.913" v="195" actId="1076"/>
          <ac:picMkLst>
            <pc:docMk/>
            <pc:sldMk cId="2446931569" sldId="3945"/>
            <ac:picMk id="6" creationId="{50F7C378-B7FB-0A45-8271-DCA21F70E95B}"/>
          </ac:picMkLst>
        </pc:picChg>
        <pc:picChg chg="mod">
          <ac:chgData name="Chris Jenner" userId="62406087-5750-4b55-9315-660083a32ece" providerId="ADAL" clId="{A012E792-54E9-48FE-81E3-188D8E5FEDD7}" dt="2023-04-17T15:49:41.694" v="196" actId="1076"/>
          <ac:picMkLst>
            <pc:docMk/>
            <pc:sldMk cId="2446931569" sldId="3945"/>
            <ac:picMk id="8" creationId="{278398CC-1459-A698-FDA2-02C5295A3FCE}"/>
          </ac:picMkLst>
        </pc:picChg>
        <pc:picChg chg="del">
          <ac:chgData name="Chris Jenner" userId="62406087-5750-4b55-9315-660083a32ece" providerId="ADAL" clId="{A012E792-54E9-48FE-81E3-188D8E5FEDD7}" dt="2023-04-17T15:49:03.806" v="183" actId="478"/>
          <ac:picMkLst>
            <pc:docMk/>
            <pc:sldMk cId="2446931569" sldId="3945"/>
            <ac:picMk id="14" creationId="{D54D7FEF-C065-DCEB-B078-6958D0DED2F5}"/>
          </ac:picMkLst>
        </pc:picChg>
      </pc:sldChg>
      <pc:sldChg chg="addSp delSp modSp mod">
        <pc:chgData name="Chris Jenner" userId="62406087-5750-4b55-9315-660083a32ece" providerId="ADAL" clId="{A012E792-54E9-48FE-81E3-188D8E5FEDD7}" dt="2023-04-17T15:49:21.344" v="190" actId="1076"/>
        <pc:sldMkLst>
          <pc:docMk/>
          <pc:sldMk cId="3838993983" sldId="3946"/>
        </pc:sldMkLst>
        <pc:spChg chg="add mod">
          <ac:chgData name="Chris Jenner" userId="62406087-5750-4b55-9315-660083a32ece" providerId="ADAL" clId="{A012E792-54E9-48FE-81E3-188D8E5FEDD7}" dt="2023-04-17T15:49:21.344" v="190" actId="1076"/>
          <ac:spMkLst>
            <pc:docMk/>
            <pc:sldMk cId="3838993983" sldId="3946"/>
            <ac:spMk id="6" creationId="{2ED95963-2650-73CD-D0C1-68E12F68DE15}"/>
          </ac:spMkLst>
        </pc:spChg>
        <pc:spChg chg="add mod">
          <ac:chgData name="Chris Jenner" userId="62406087-5750-4b55-9315-660083a32ece" providerId="ADAL" clId="{A012E792-54E9-48FE-81E3-188D8E5FEDD7}" dt="2023-04-17T15:49:21.344" v="190" actId="1076"/>
          <ac:spMkLst>
            <pc:docMk/>
            <pc:sldMk cId="3838993983" sldId="3946"/>
            <ac:spMk id="7" creationId="{58A02301-E1E7-D08B-4376-1AFA326F8879}"/>
          </ac:spMkLst>
        </pc:spChg>
        <pc:spChg chg="mod">
          <ac:chgData name="Chris Jenner" userId="62406087-5750-4b55-9315-660083a32ece" providerId="ADAL" clId="{A012E792-54E9-48FE-81E3-188D8E5FEDD7}" dt="2023-04-17T15:49:21.344" v="190" actId="1076"/>
          <ac:spMkLst>
            <pc:docMk/>
            <pc:sldMk cId="3838993983" sldId="3946"/>
            <ac:spMk id="10" creationId="{59A52FDC-44D3-0620-E8AB-DEF3BB680823}"/>
          </ac:spMkLst>
        </pc:spChg>
        <pc:spChg chg="add mod">
          <ac:chgData name="Chris Jenner" userId="62406087-5750-4b55-9315-660083a32ece" providerId="ADAL" clId="{A012E792-54E9-48FE-81E3-188D8E5FEDD7}" dt="2023-04-17T15:49:21.344" v="190" actId="1076"/>
          <ac:spMkLst>
            <pc:docMk/>
            <pc:sldMk cId="3838993983" sldId="3946"/>
            <ac:spMk id="11" creationId="{5F11AFDE-8C84-C365-1D7F-91FFA95839E0}"/>
          </ac:spMkLst>
        </pc:spChg>
        <pc:spChg chg="add mod">
          <ac:chgData name="Chris Jenner" userId="62406087-5750-4b55-9315-660083a32ece" providerId="ADAL" clId="{A012E792-54E9-48FE-81E3-188D8E5FEDD7}" dt="2023-04-17T15:49:21.344" v="190" actId="1076"/>
          <ac:spMkLst>
            <pc:docMk/>
            <pc:sldMk cId="3838993983" sldId="3946"/>
            <ac:spMk id="14" creationId="{961FAFBB-4624-6C7A-3B5C-202CEA2FBB73}"/>
          </ac:spMkLst>
        </pc:spChg>
        <pc:spChg chg="add mod">
          <ac:chgData name="Chris Jenner" userId="62406087-5750-4b55-9315-660083a32ece" providerId="ADAL" clId="{A012E792-54E9-48FE-81E3-188D8E5FEDD7}" dt="2023-04-17T15:49:21.344" v="190" actId="1076"/>
          <ac:spMkLst>
            <pc:docMk/>
            <pc:sldMk cId="3838993983" sldId="3946"/>
            <ac:spMk id="16" creationId="{D0CFD82B-FFCF-8C98-92B7-F281883F758B}"/>
          </ac:spMkLst>
        </pc:spChg>
        <pc:spChg chg="add mod">
          <ac:chgData name="Chris Jenner" userId="62406087-5750-4b55-9315-660083a32ece" providerId="ADAL" clId="{A012E792-54E9-48FE-81E3-188D8E5FEDD7}" dt="2023-04-17T15:49:21.344" v="190" actId="1076"/>
          <ac:spMkLst>
            <pc:docMk/>
            <pc:sldMk cId="3838993983" sldId="3946"/>
            <ac:spMk id="17" creationId="{090E9016-7B34-266C-7371-6A89162AE177}"/>
          </ac:spMkLst>
        </pc:spChg>
        <pc:spChg chg="add mod">
          <ac:chgData name="Chris Jenner" userId="62406087-5750-4b55-9315-660083a32ece" providerId="ADAL" clId="{A012E792-54E9-48FE-81E3-188D8E5FEDD7}" dt="2023-04-17T15:49:21.344" v="190" actId="1076"/>
          <ac:spMkLst>
            <pc:docMk/>
            <pc:sldMk cId="3838993983" sldId="3946"/>
            <ac:spMk id="18" creationId="{9B545EC0-1575-60E6-AE2F-2473D018766B}"/>
          </ac:spMkLst>
        </pc:spChg>
        <pc:picChg chg="mod">
          <ac:chgData name="Chris Jenner" userId="62406087-5750-4b55-9315-660083a32ece" providerId="ADAL" clId="{A012E792-54E9-48FE-81E3-188D8E5FEDD7}" dt="2023-04-17T15:49:14.563" v="189" actId="1076"/>
          <ac:picMkLst>
            <pc:docMk/>
            <pc:sldMk cId="3838993983" sldId="3946"/>
            <ac:picMk id="3" creationId="{6418AE3E-218F-6A2C-C4A5-939D95533A91}"/>
          </ac:picMkLst>
        </pc:picChg>
        <pc:picChg chg="add mod modCrop">
          <ac:chgData name="Chris Jenner" userId="62406087-5750-4b55-9315-660083a32ece" providerId="ADAL" clId="{A012E792-54E9-48FE-81E3-188D8E5FEDD7}" dt="2023-04-17T15:49:21.344" v="190" actId="1076"/>
          <ac:picMkLst>
            <pc:docMk/>
            <pc:sldMk cId="3838993983" sldId="3946"/>
            <ac:picMk id="5" creationId="{3E88DA36-C0EF-7C47-AF91-65C5DFAF30EC}"/>
          </ac:picMkLst>
        </pc:picChg>
        <pc:picChg chg="del">
          <ac:chgData name="Chris Jenner" userId="62406087-5750-4b55-9315-660083a32ece" providerId="ADAL" clId="{A012E792-54E9-48FE-81E3-188D8E5FEDD7}" dt="2023-04-17T15:48:21.020" v="174" actId="478"/>
          <ac:picMkLst>
            <pc:docMk/>
            <pc:sldMk cId="3838993983" sldId="3946"/>
            <ac:picMk id="12" creationId="{6422A43E-9E8A-5269-52F6-0816664D2145}"/>
          </ac:picMkLst>
        </pc:picChg>
      </pc:sldChg>
      <pc:sldChg chg="addSp delSp modSp mod">
        <pc:chgData name="Chris Jenner" userId="62406087-5750-4b55-9315-660083a32ece" providerId="ADAL" clId="{A012E792-54E9-48FE-81E3-188D8E5FEDD7}" dt="2023-04-17T15:49:47.956" v="199" actId="1076"/>
        <pc:sldMkLst>
          <pc:docMk/>
          <pc:sldMk cId="3178922232" sldId="3947"/>
        </pc:sldMkLst>
        <pc:spChg chg="add mod">
          <ac:chgData name="Chris Jenner" userId="62406087-5750-4b55-9315-660083a32ece" providerId="ADAL" clId="{A012E792-54E9-48FE-81E3-188D8E5FEDD7}" dt="2023-04-17T15:49:46.355" v="198" actId="1076"/>
          <ac:spMkLst>
            <pc:docMk/>
            <pc:sldMk cId="3178922232" sldId="3947"/>
            <ac:spMk id="2" creationId="{6606C58B-02E8-DC35-3EF1-D2D6728C686E}"/>
          </ac:spMkLst>
        </pc:spChg>
        <pc:spChg chg="add mod">
          <ac:chgData name="Chris Jenner" userId="62406087-5750-4b55-9315-660083a32ece" providerId="ADAL" clId="{A012E792-54E9-48FE-81E3-188D8E5FEDD7}" dt="2023-04-17T15:49:46.355" v="198" actId="1076"/>
          <ac:spMkLst>
            <pc:docMk/>
            <pc:sldMk cId="3178922232" sldId="3947"/>
            <ac:spMk id="8" creationId="{6D68808D-C3EF-F584-C048-21938EB4523C}"/>
          </ac:spMkLst>
        </pc:spChg>
        <pc:spChg chg="add mod">
          <ac:chgData name="Chris Jenner" userId="62406087-5750-4b55-9315-660083a32ece" providerId="ADAL" clId="{A012E792-54E9-48FE-81E3-188D8E5FEDD7}" dt="2023-04-17T15:49:46.355" v="198" actId="1076"/>
          <ac:spMkLst>
            <pc:docMk/>
            <pc:sldMk cId="3178922232" sldId="3947"/>
            <ac:spMk id="9" creationId="{0020D9D5-1085-84ED-EC8B-C2196BDEF4AC}"/>
          </ac:spMkLst>
        </pc:spChg>
        <pc:spChg chg="del">
          <ac:chgData name="Chris Jenner" userId="62406087-5750-4b55-9315-660083a32ece" providerId="ADAL" clId="{A012E792-54E9-48FE-81E3-188D8E5FEDD7}" dt="2023-04-17T15:49:08.926" v="186" actId="478"/>
          <ac:spMkLst>
            <pc:docMk/>
            <pc:sldMk cId="3178922232" sldId="3947"/>
            <ac:spMk id="11" creationId="{E987F399-8ED3-A899-EC98-FF799A67F8B4}"/>
          </ac:spMkLst>
        </pc:spChg>
        <pc:spChg chg="add mod">
          <ac:chgData name="Chris Jenner" userId="62406087-5750-4b55-9315-660083a32ece" providerId="ADAL" clId="{A012E792-54E9-48FE-81E3-188D8E5FEDD7}" dt="2023-04-17T15:49:46.355" v="198" actId="1076"/>
          <ac:spMkLst>
            <pc:docMk/>
            <pc:sldMk cId="3178922232" sldId="3947"/>
            <ac:spMk id="12" creationId="{AD7A837B-41A8-9E26-CB4F-2444F9AF038E}"/>
          </ac:spMkLst>
        </pc:spChg>
        <pc:spChg chg="add mod">
          <ac:chgData name="Chris Jenner" userId="62406087-5750-4b55-9315-660083a32ece" providerId="ADAL" clId="{A012E792-54E9-48FE-81E3-188D8E5FEDD7}" dt="2023-04-17T15:49:46.355" v="198" actId="1076"/>
          <ac:spMkLst>
            <pc:docMk/>
            <pc:sldMk cId="3178922232" sldId="3947"/>
            <ac:spMk id="14" creationId="{9CE59C1C-1390-9DCD-5BD2-AEB7A907C0FA}"/>
          </ac:spMkLst>
        </pc:spChg>
        <pc:spChg chg="add mod">
          <ac:chgData name="Chris Jenner" userId="62406087-5750-4b55-9315-660083a32ece" providerId="ADAL" clId="{A012E792-54E9-48FE-81E3-188D8E5FEDD7}" dt="2023-04-17T15:49:46.355" v="198" actId="1076"/>
          <ac:spMkLst>
            <pc:docMk/>
            <pc:sldMk cId="3178922232" sldId="3947"/>
            <ac:spMk id="16" creationId="{3414812C-F9F2-33E7-DB0F-27D3A6D4A2E9}"/>
          </ac:spMkLst>
        </pc:spChg>
        <pc:spChg chg="add mod">
          <ac:chgData name="Chris Jenner" userId="62406087-5750-4b55-9315-660083a32ece" providerId="ADAL" clId="{A012E792-54E9-48FE-81E3-188D8E5FEDD7}" dt="2023-04-17T15:49:46.355" v="198" actId="1076"/>
          <ac:spMkLst>
            <pc:docMk/>
            <pc:sldMk cId="3178922232" sldId="3947"/>
            <ac:spMk id="17" creationId="{5EC4A5B9-7622-94FF-C0DD-FF3C0D735EBF}"/>
          </ac:spMkLst>
        </pc:spChg>
        <pc:spChg chg="add mod">
          <ac:chgData name="Chris Jenner" userId="62406087-5750-4b55-9315-660083a32ece" providerId="ADAL" clId="{A012E792-54E9-48FE-81E3-188D8E5FEDD7}" dt="2023-04-17T15:49:46.355" v="198" actId="1076"/>
          <ac:spMkLst>
            <pc:docMk/>
            <pc:sldMk cId="3178922232" sldId="3947"/>
            <ac:spMk id="18" creationId="{A96E35A7-E85A-AE34-66BC-6020477E1F90}"/>
          </ac:spMkLst>
        </pc:spChg>
        <pc:picChg chg="mod">
          <ac:chgData name="Chris Jenner" userId="62406087-5750-4b55-9315-660083a32ece" providerId="ADAL" clId="{A012E792-54E9-48FE-81E3-188D8E5FEDD7}" dt="2023-04-17T15:49:47.956" v="199" actId="1076"/>
          <ac:picMkLst>
            <pc:docMk/>
            <pc:sldMk cId="3178922232" sldId="3947"/>
            <ac:picMk id="6" creationId="{181B0237-32E5-5B05-4828-9A96A43C3008}"/>
          </ac:picMkLst>
        </pc:picChg>
        <pc:picChg chg="add mod">
          <ac:chgData name="Chris Jenner" userId="62406087-5750-4b55-9315-660083a32ece" providerId="ADAL" clId="{A012E792-54E9-48FE-81E3-188D8E5FEDD7}" dt="2023-04-17T15:49:46.355" v="198" actId="1076"/>
          <ac:picMkLst>
            <pc:docMk/>
            <pc:sldMk cId="3178922232" sldId="3947"/>
            <ac:picMk id="7" creationId="{655C8534-96DD-80E2-5F27-061DE6385870}"/>
          </ac:picMkLst>
        </pc:picChg>
        <pc:picChg chg="del">
          <ac:chgData name="Chris Jenner" userId="62406087-5750-4b55-9315-660083a32ece" providerId="ADAL" clId="{A012E792-54E9-48FE-81E3-188D8E5FEDD7}" dt="2023-04-17T15:49:07.662" v="185" actId="478"/>
          <ac:picMkLst>
            <pc:docMk/>
            <pc:sldMk cId="3178922232" sldId="3947"/>
            <ac:picMk id="10" creationId="{61C7824D-0194-802D-A803-347E6EDF4268}"/>
          </ac:picMkLst>
        </pc:picChg>
      </pc:sldChg>
      <pc:sldChg chg="addSp delSp modSp mod">
        <pc:chgData name="Chris Jenner" userId="62406087-5750-4b55-9315-660083a32ece" providerId="ADAL" clId="{A012E792-54E9-48FE-81E3-188D8E5FEDD7}" dt="2023-04-17T15:41:06.295" v="130" actId="688"/>
        <pc:sldMkLst>
          <pc:docMk/>
          <pc:sldMk cId="3097106716" sldId="3948"/>
        </pc:sldMkLst>
        <pc:spChg chg="add del mod">
          <ac:chgData name="Chris Jenner" userId="62406087-5750-4b55-9315-660083a32ece" providerId="ADAL" clId="{A012E792-54E9-48FE-81E3-188D8E5FEDD7}" dt="2023-04-17T15:40:48.574" v="125"/>
          <ac:spMkLst>
            <pc:docMk/>
            <pc:sldMk cId="3097106716" sldId="3948"/>
            <ac:spMk id="2" creationId="{19FA9089-6D7F-F550-9C9A-5BF9AA34B516}"/>
          </ac:spMkLst>
        </pc:spChg>
        <pc:spChg chg="mod">
          <ac:chgData name="Chris Jenner" userId="62406087-5750-4b55-9315-660083a32ece" providerId="ADAL" clId="{A012E792-54E9-48FE-81E3-188D8E5FEDD7}" dt="2023-04-17T15:40:54.376" v="126"/>
          <ac:spMkLst>
            <pc:docMk/>
            <pc:sldMk cId="3097106716" sldId="3948"/>
            <ac:spMk id="8" creationId="{616DF32F-9E9B-8808-85EE-454E8DFEFD5F}"/>
          </ac:spMkLst>
        </pc:spChg>
        <pc:spChg chg="add mod">
          <ac:chgData name="Chris Jenner" userId="62406087-5750-4b55-9315-660083a32ece" providerId="ADAL" clId="{A012E792-54E9-48FE-81E3-188D8E5FEDD7}" dt="2023-04-17T15:40:57.241" v="127" actId="1076"/>
          <ac:spMkLst>
            <pc:docMk/>
            <pc:sldMk cId="3097106716" sldId="3948"/>
            <ac:spMk id="9" creationId="{979197DA-5B63-B265-B36B-EB29546DFAE2}"/>
          </ac:spMkLst>
        </pc:spChg>
        <pc:spChg chg="del">
          <ac:chgData name="Chris Jenner" userId="62406087-5750-4b55-9315-660083a32ece" providerId="ADAL" clId="{A012E792-54E9-48FE-81E3-188D8E5FEDD7}" dt="2023-04-17T15:40:16.895" v="113" actId="478"/>
          <ac:spMkLst>
            <pc:docMk/>
            <pc:sldMk cId="3097106716" sldId="3948"/>
            <ac:spMk id="13" creationId="{AFA7EFD3-A05A-B56F-0ACA-B0169A85E45B}"/>
          </ac:spMkLst>
        </pc:spChg>
        <pc:spChg chg="add mod">
          <ac:chgData name="Chris Jenner" userId="62406087-5750-4b55-9315-660083a32ece" providerId="ADAL" clId="{A012E792-54E9-48FE-81E3-188D8E5FEDD7}" dt="2023-04-17T15:41:06.295" v="130" actId="688"/>
          <ac:spMkLst>
            <pc:docMk/>
            <pc:sldMk cId="3097106716" sldId="3948"/>
            <ac:spMk id="14" creationId="{1D68F6B4-AC20-3E65-FD41-5C3BB2EF617D}"/>
          </ac:spMkLst>
        </pc:spChg>
        <pc:spChg chg="add mod">
          <ac:chgData name="Chris Jenner" userId="62406087-5750-4b55-9315-660083a32ece" providerId="ADAL" clId="{A012E792-54E9-48FE-81E3-188D8E5FEDD7}" dt="2023-04-17T15:40:57.241" v="127" actId="1076"/>
          <ac:spMkLst>
            <pc:docMk/>
            <pc:sldMk cId="3097106716" sldId="3948"/>
            <ac:spMk id="16" creationId="{5C13C76B-5747-C049-1C07-2616047C2216}"/>
          </ac:spMkLst>
        </pc:spChg>
        <pc:spChg chg="add mod">
          <ac:chgData name="Chris Jenner" userId="62406087-5750-4b55-9315-660083a32ece" providerId="ADAL" clId="{A012E792-54E9-48FE-81E3-188D8E5FEDD7}" dt="2023-04-17T15:40:57.241" v="127" actId="1076"/>
          <ac:spMkLst>
            <pc:docMk/>
            <pc:sldMk cId="3097106716" sldId="3948"/>
            <ac:spMk id="17" creationId="{8ECB6AAB-57CC-C57E-28D9-BCBFBFD30FCB}"/>
          </ac:spMkLst>
        </pc:spChg>
        <pc:spChg chg="add mod">
          <ac:chgData name="Chris Jenner" userId="62406087-5750-4b55-9315-660083a32ece" providerId="ADAL" clId="{A012E792-54E9-48FE-81E3-188D8E5FEDD7}" dt="2023-04-17T15:40:57.241" v="127" actId="1076"/>
          <ac:spMkLst>
            <pc:docMk/>
            <pc:sldMk cId="3097106716" sldId="3948"/>
            <ac:spMk id="18" creationId="{60C5D737-EAF2-C51A-47D3-FEA06E1F612B}"/>
          </ac:spMkLst>
        </pc:spChg>
        <pc:spChg chg="add mod">
          <ac:chgData name="Chris Jenner" userId="62406087-5750-4b55-9315-660083a32ece" providerId="ADAL" clId="{A012E792-54E9-48FE-81E3-188D8E5FEDD7}" dt="2023-04-17T15:40:57.241" v="127" actId="1076"/>
          <ac:spMkLst>
            <pc:docMk/>
            <pc:sldMk cId="3097106716" sldId="3948"/>
            <ac:spMk id="19" creationId="{01692987-629D-BF47-65DE-BA9E1ABB734C}"/>
          </ac:spMkLst>
        </pc:spChg>
        <pc:grpChg chg="add mod">
          <ac:chgData name="Chris Jenner" userId="62406087-5750-4b55-9315-660083a32ece" providerId="ADAL" clId="{A012E792-54E9-48FE-81E3-188D8E5FEDD7}" dt="2023-04-17T15:40:57.241" v="127" actId="1076"/>
          <ac:grpSpMkLst>
            <pc:docMk/>
            <pc:sldMk cId="3097106716" sldId="3948"/>
            <ac:grpSpMk id="5" creationId="{5748D00A-1472-F51C-BF4F-F9B30344F194}"/>
          </ac:grpSpMkLst>
        </pc:grpChg>
        <pc:picChg chg="mod">
          <ac:chgData name="Chris Jenner" userId="62406087-5750-4b55-9315-660083a32ece" providerId="ADAL" clId="{A012E792-54E9-48FE-81E3-188D8E5FEDD7}" dt="2023-04-17T15:40:59.260" v="128" actId="1076"/>
          <ac:picMkLst>
            <pc:docMk/>
            <pc:sldMk cId="3097106716" sldId="3948"/>
            <ac:picMk id="6" creationId="{8EC5CA82-98D5-42A8-A159-F3DC6CC06DEE}"/>
          </ac:picMkLst>
        </pc:picChg>
        <pc:picChg chg="mod">
          <ac:chgData name="Chris Jenner" userId="62406087-5750-4b55-9315-660083a32ece" providerId="ADAL" clId="{A012E792-54E9-48FE-81E3-188D8E5FEDD7}" dt="2023-04-17T15:40:54.376" v="126"/>
          <ac:picMkLst>
            <pc:docMk/>
            <pc:sldMk cId="3097106716" sldId="3948"/>
            <ac:picMk id="7" creationId="{0E057463-1508-767D-1EA4-6E15941B1666}"/>
          </ac:picMkLst>
        </pc:picChg>
        <pc:picChg chg="del">
          <ac:chgData name="Chris Jenner" userId="62406087-5750-4b55-9315-660083a32ece" providerId="ADAL" clId="{A012E792-54E9-48FE-81E3-188D8E5FEDD7}" dt="2023-04-17T15:38:46.283" v="93" actId="478"/>
          <ac:picMkLst>
            <pc:docMk/>
            <pc:sldMk cId="3097106716" sldId="3948"/>
            <ac:picMk id="12" creationId="{9EE32DA8-F220-FE65-9E9F-B0978D59AA98}"/>
          </ac:picMkLst>
        </pc:picChg>
      </pc:sldChg>
      <pc:sldChg chg="addSp delSp modSp mod">
        <pc:chgData name="Chris Jenner" userId="62406087-5750-4b55-9315-660083a32ece" providerId="ADAL" clId="{A012E792-54E9-48FE-81E3-188D8E5FEDD7}" dt="2023-04-17T15:50:42.543" v="214" actId="688"/>
        <pc:sldMkLst>
          <pc:docMk/>
          <pc:sldMk cId="3401914418" sldId="3949"/>
        </pc:sldMkLst>
        <pc:spChg chg="add mod">
          <ac:chgData name="Chris Jenner" userId="62406087-5750-4b55-9315-660083a32ece" providerId="ADAL" clId="{A012E792-54E9-48FE-81E3-188D8E5FEDD7}" dt="2023-04-17T15:49:54.214" v="202" actId="1076"/>
          <ac:spMkLst>
            <pc:docMk/>
            <pc:sldMk cId="3401914418" sldId="3949"/>
            <ac:spMk id="2" creationId="{DB866768-066F-210B-1202-26736B3AA255}"/>
          </ac:spMkLst>
        </pc:spChg>
        <pc:spChg chg="add mod">
          <ac:chgData name="Chris Jenner" userId="62406087-5750-4b55-9315-660083a32ece" providerId="ADAL" clId="{A012E792-54E9-48FE-81E3-188D8E5FEDD7}" dt="2023-04-17T15:49:54.214" v="202" actId="1076"/>
          <ac:spMkLst>
            <pc:docMk/>
            <pc:sldMk cId="3401914418" sldId="3949"/>
            <ac:spMk id="7" creationId="{AE1B17DE-5A6C-CFEC-4097-EAF87B95320B}"/>
          </ac:spMkLst>
        </pc:spChg>
        <pc:spChg chg="add mod">
          <ac:chgData name="Chris Jenner" userId="62406087-5750-4b55-9315-660083a32ece" providerId="ADAL" clId="{A012E792-54E9-48FE-81E3-188D8E5FEDD7}" dt="2023-04-17T15:49:54.214" v="202" actId="1076"/>
          <ac:spMkLst>
            <pc:docMk/>
            <pc:sldMk cId="3401914418" sldId="3949"/>
            <ac:spMk id="8" creationId="{8E08CADE-FAF8-6CBF-BF7E-0FB699DC3FBD}"/>
          </ac:spMkLst>
        </pc:spChg>
        <pc:spChg chg="add mod">
          <ac:chgData name="Chris Jenner" userId="62406087-5750-4b55-9315-660083a32ece" providerId="ADAL" clId="{A012E792-54E9-48FE-81E3-188D8E5FEDD7}" dt="2023-04-17T15:49:54.214" v="202" actId="1076"/>
          <ac:spMkLst>
            <pc:docMk/>
            <pc:sldMk cId="3401914418" sldId="3949"/>
            <ac:spMk id="9" creationId="{4A4EFCC4-737B-FBFC-2F34-458A01F3D56B}"/>
          </ac:spMkLst>
        </pc:spChg>
        <pc:spChg chg="add mod">
          <ac:chgData name="Chris Jenner" userId="62406087-5750-4b55-9315-660083a32ece" providerId="ADAL" clId="{A012E792-54E9-48FE-81E3-188D8E5FEDD7}" dt="2023-04-17T15:49:54.214" v="202" actId="1076"/>
          <ac:spMkLst>
            <pc:docMk/>
            <pc:sldMk cId="3401914418" sldId="3949"/>
            <ac:spMk id="13" creationId="{38E5AA51-B43C-EC6E-8B36-BDF873F891B7}"/>
          </ac:spMkLst>
        </pc:spChg>
        <pc:spChg chg="del">
          <ac:chgData name="Chris Jenner" userId="62406087-5750-4b55-9315-660083a32ece" providerId="ADAL" clId="{A012E792-54E9-48FE-81E3-188D8E5FEDD7}" dt="2023-04-17T15:49:11.086" v="188" actId="478"/>
          <ac:spMkLst>
            <pc:docMk/>
            <pc:sldMk cId="3401914418" sldId="3949"/>
            <ac:spMk id="14" creationId="{04965E35-4C9B-27CF-36F8-4A38091D1382}"/>
          </ac:spMkLst>
        </pc:spChg>
        <pc:spChg chg="add mod">
          <ac:chgData name="Chris Jenner" userId="62406087-5750-4b55-9315-660083a32ece" providerId="ADAL" clId="{A012E792-54E9-48FE-81E3-188D8E5FEDD7}" dt="2023-04-17T15:49:54.214" v="202" actId="1076"/>
          <ac:spMkLst>
            <pc:docMk/>
            <pc:sldMk cId="3401914418" sldId="3949"/>
            <ac:spMk id="16" creationId="{5DF29D97-76AE-8F46-A72B-B1F2FCF552D6}"/>
          </ac:spMkLst>
        </pc:spChg>
        <pc:spChg chg="add mod">
          <ac:chgData name="Chris Jenner" userId="62406087-5750-4b55-9315-660083a32ece" providerId="ADAL" clId="{A012E792-54E9-48FE-81E3-188D8E5FEDD7}" dt="2023-04-17T15:49:54.214" v="202" actId="1076"/>
          <ac:spMkLst>
            <pc:docMk/>
            <pc:sldMk cId="3401914418" sldId="3949"/>
            <ac:spMk id="17" creationId="{FBB4E333-D2FF-5D0B-026C-040CC1A7C42B}"/>
          </ac:spMkLst>
        </pc:spChg>
        <pc:spChg chg="add mod">
          <ac:chgData name="Chris Jenner" userId="62406087-5750-4b55-9315-660083a32ece" providerId="ADAL" clId="{A012E792-54E9-48FE-81E3-188D8E5FEDD7}" dt="2023-04-17T15:50:42.543" v="214" actId="688"/>
          <ac:spMkLst>
            <pc:docMk/>
            <pc:sldMk cId="3401914418" sldId="3949"/>
            <ac:spMk id="18" creationId="{244F8C61-E735-5132-9EB8-9CCB6C1F2BF9}"/>
          </ac:spMkLst>
        </pc:spChg>
        <pc:picChg chg="add mod">
          <ac:chgData name="Chris Jenner" userId="62406087-5750-4b55-9315-660083a32ece" providerId="ADAL" clId="{A012E792-54E9-48FE-81E3-188D8E5FEDD7}" dt="2023-04-17T15:49:54.214" v="202" actId="1076"/>
          <ac:picMkLst>
            <pc:docMk/>
            <pc:sldMk cId="3401914418" sldId="3949"/>
            <ac:picMk id="5" creationId="{C1DB469A-020E-E638-1527-38B50C363EC3}"/>
          </ac:picMkLst>
        </pc:picChg>
        <pc:picChg chg="del">
          <ac:chgData name="Chris Jenner" userId="62406087-5750-4b55-9315-660083a32ece" providerId="ADAL" clId="{A012E792-54E9-48FE-81E3-188D8E5FEDD7}" dt="2023-04-17T15:49:10.327" v="187" actId="478"/>
          <ac:picMkLst>
            <pc:docMk/>
            <pc:sldMk cId="3401914418" sldId="3949"/>
            <ac:picMk id="12" creationId="{9591C6C7-38FF-C92F-9282-A14D54F619E8}"/>
          </ac:picMkLst>
        </pc:picChg>
      </pc:sldChg>
    </pc:docChg>
  </pc:docChgLst>
  <pc:docChgLst>
    <pc:chgData name="Roisin ALLDIS" userId="eefbeff9-fc1a-49e1-84c9-98f3be20a091" providerId="ADAL" clId="{D28DEEF0-A706-4AA5-A73A-DD42EA7550B8}"/>
    <pc:docChg chg="undo custSel addSld delSld modSld">
      <pc:chgData name="Roisin ALLDIS" userId="eefbeff9-fc1a-49e1-84c9-98f3be20a091" providerId="ADAL" clId="{D28DEEF0-A706-4AA5-A73A-DD42EA7550B8}" dt="2023-02-17T12:29:07.174" v="7824" actId="20577"/>
      <pc:docMkLst>
        <pc:docMk/>
      </pc:docMkLst>
      <pc:sldChg chg="modSp add mod">
        <pc:chgData name="Roisin ALLDIS" userId="eefbeff9-fc1a-49e1-84c9-98f3be20a091" providerId="ADAL" clId="{D28DEEF0-A706-4AA5-A73A-DD42EA7550B8}" dt="2023-02-16T17:12:53.917" v="2518" actId="2711"/>
        <pc:sldMkLst>
          <pc:docMk/>
          <pc:sldMk cId="3350936558" sldId="256"/>
        </pc:sldMkLst>
        <pc:spChg chg="mod">
          <ac:chgData name="Roisin ALLDIS" userId="eefbeff9-fc1a-49e1-84c9-98f3be20a091" providerId="ADAL" clId="{D28DEEF0-A706-4AA5-A73A-DD42EA7550B8}" dt="2023-02-16T17:12:53.917" v="2518" actId="2711"/>
          <ac:spMkLst>
            <pc:docMk/>
            <pc:sldMk cId="3350936558" sldId="256"/>
            <ac:spMk id="5" creationId="{50689B32-002B-4CD5-B29A-38B6EA60FB16}"/>
          </ac:spMkLst>
        </pc:spChg>
        <pc:spChg chg="mod">
          <ac:chgData name="Roisin ALLDIS" userId="eefbeff9-fc1a-49e1-84c9-98f3be20a091" providerId="ADAL" clId="{D28DEEF0-A706-4AA5-A73A-DD42EA7550B8}" dt="2023-02-16T17:12:53.917" v="2518" actId="2711"/>
          <ac:spMkLst>
            <pc:docMk/>
            <pc:sldMk cId="3350936558" sldId="256"/>
            <ac:spMk id="8" creationId="{BDA70BE7-A32D-5407-9C89-244C774C6AAF}"/>
          </ac:spMkLst>
        </pc:spChg>
        <pc:spChg chg="mod">
          <ac:chgData name="Roisin ALLDIS" userId="eefbeff9-fc1a-49e1-84c9-98f3be20a091" providerId="ADAL" clId="{D28DEEF0-A706-4AA5-A73A-DD42EA7550B8}" dt="2023-02-16T17:12:53.917" v="2518" actId="2711"/>
          <ac:spMkLst>
            <pc:docMk/>
            <pc:sldMk cId="3350936558" sldId="256"/>
            <ac:spMk id="9" creationId="{A732FC3A-5777-EE65-0413-3E8DA58FE73A}"/>
          </ac:spMkLst>
        </pc:spChg>
        <pc:spChg chg="mod">
          <ac:chgData name="Roisin ALLDIS" userId="eefbeff9-fc1a-49e1-84c9-98f3be20a091" providerId="ADAL" clId="{D28DEEF0-A706-4AA5-A73A-DD42EA7550B8}" dt="2023-02-16T16:40:57.254" v="74" actId="404"/>
          <ac:spMkLst>
            <pc:docMk/>
            <pc:sldMk cId="3350936558" sldId="256"/>
            <ac:spMk id="10" creationId="{F7ACC4C0-60AC-41B5-9F1C-9E72E5384FFD}"/>
          </ac:spMkLst>
        </pc:spChg>
        <pc:spChg chg="mod">
          <ac:chgData name="Roisin ALLDIS" userId="eefbeff9-fc1a-49e1-84c9-98f3be20a091" providerId="ADAL" clId="{D28DEEF0-A706-4AA5-A73A-DD42EA7550B8}" dt="2023-02-16T17:12:53.917" v="2518" actId="2711"/>
          <ac:spMkLst>
            <pc:docMk/>
            <pc:sldMk cId="3350936558" sldId="256"/>
            <ac:spMk id="22" creationId="{F0DFADE5-D009-485E-9131-C7C6907F103D}"/>
          </ac:spMkLst>
        </pc:spChg>
        <pc:spChg chg="mod">
          <ac:chgData name="Roisin ALLDIS" userId="eefbeff9-fc1a-49e1-84c9-98f3be20a091" providerId="ADAL" clId="{D28DEEF0-A706-4AA5-A73A-DD42EA7550B8}" dt="2023-02-16T17:12:53.917" v="2518" actId="2711"/>
          <ac:spMkLst>
            <pc:docMk/>
            <pc:sldMk cId="3350936558" sldId="256"/>
            <ac:spMk id="24" creationId="{7C84757E-739E-4E74-B8E0-DFD14B3C9CFD}"/>
          </ac:spMkLst>
        </pc:spChg>
        <pc:spChg chg="mod">
          <ac:chgData name="Roisin ALLDIS" userId="eefbeff9-fc1a-49e1-84c9-98f3be20a091" providerId="ADAL" clId="{D28DEEF0-A706-4AA5-A73A-DD42EA7550B8}" dt="2023-02-16T17:12:53.917" v="2518" actId="2711"/>
          <ac:spMkLst>
            <pc:docMk/>
            <pc:sldMk cId="3350936558" sldId="256"/>
            <ac:spMk id="50" creationId="{0440C704-F707-4D4A-ACCD-9525114578F3}"/>
          </ac:spMkLst>
        </pc:spChg>
      </pc:sldChg>
      <pc:sldChg chg="modSp del mod">
        <pc:chgData name="Roisin ALLDIS" userId="eefbeff9-fc1a-49e1-84c9-98f3be20a091" providerId="ADAL" clId="{D28DEEF0-A706-4AA5-A73A-DD42EA7550B8}" dt="2023-02-16T17:12:39.492" v="2517" actId="47"/>
        <pc:sldMkLst>
          <pc:docMk/>
          <pc:sldMk cId="1093706869" sldId="258"/>
        </pc:sldMkLst>
        <pc:spChg chg="mod">
          <ac:chgData name="Roisin ALLDIS" userId="eefbeff9-fc1a-49e1-84c9-98f3be20a091" providerId="ADAL" clId="{D28DEEF0-A706-4AA5-A73A-DD42EA7550B8}" dt="2023-02-16T16:40:47.345" v="71" actId="21"/>
          <ac:spMkLst>
            <pc:docMk/>
            <pc:sldMk cId="1093706869" sldId="258"/>
            <ac:spMk id="10" creationId="{F7ACC4C0-60AC-41B5-9F1C-9E72E5384FFD}"/>
          </ac:spMkLst>
        </pc:spChg>
      </pc:sldChg>
      <pc:sldChg chg="add del">
        <pc:chgData name="Roisin ALLDIS" userId="eefbeff9-fc1a-49e1-84c9-98f3be20a091" providerId="ADAL" clId="{D28DEEF0-A706-4AA5-A73A-DD42EA7550B8}" dt="2023-02-16T17:15:58.935" v="2800" actId="47"/>
        <pc:sldMkLst>
          <pc:docMk/>
          <pc:sldMk cId="2992085423" sldId="265"/>
        </pc:sldMkLst>
      </pc:sldChg>
      <pc:sldChg chg="modSp mod">
        <pc:chgData name="Roisin ALLDIS" userId="eefbeff9-fc1a-49e1-84c9-98f3be20a091" providerId="ADAL" clId="{D28DEEF0-A706-4AA5-A73A-DD42EA7550B8}" dt="2023-02-16T18:26:55.657" v="7751"/>
        <pc:sldMkLst>
          <pc:docMk/>
          <pc:sldMk cId="12704952" sldId="268"/>
        </pc:sldMkLst>
        <pc:graphicFrameChg chg="mod modGraphic">
          <ac:chgData name="Roisin ALLDIS" userId="eefbeff9-fc1a-49e1-84c9-98f3be20a091" providerId="ADAL" clId="{D28DEEF0-A706-4AA5-A73A-DD42EA7550B8}" dt="2023-02-16T18:26:55.657" v="7751"/>
          <ac:graphicFrameMkLst>
            <pc:docMk/>
            <pc:sldMk cId="12704952" sldId="268"/>
            <ac:graphicFrameMk id="2" creationId="{B88756A0-91DF-4E12-B4AA-295861238366}"/>
          </ac:graphicFrameMkLst>
        </pc:graphicFrameChg>
      </pc:sldChg>
      <pc:sldChg chg="del">
        <pc:chgData name="Roisin ALLDIS" userId="eefbeff9-fc1a-49e1-84c9-98f3be20a091" providerId="ADAL" clId="{D28DEEF0-A706-4AA5-A73A-DD42EA7550B8}" dt="2023-02-16T17:26:29.845" v="3445" actId="47"/>
        <pc:sldMkLst>
          <pc:docMk/>
          <pc:sldMk cId="2037170995" sldId="272"/>
        </pc:sldMkLst>
      </pc:sldChg>
      <pc:sldChg chg="modSp mod delCm">
        <pc:chgData name="Roisin ALLDIS" userId="eefbeff9-fc1a-49e1-84c9-98f3be20a091" providerId="ADAL" clId="{D28DEEF0-A706-4AA5-A73A-DD42EA7550B8}" dt="2023-02-17T12:24:51.266" v="7789" actId="1036"/>
        <pc:sldMkLst>
          <pc:docMk/>
          <pc:sldMk cId="778930364" sldId="273"/>
        </pc:sldMkLst>
        <pc:spChg chg="mod">
          <ac:chgData name="Roisin ALLDIS" userId="eefbeff9-fc1a-49e1-84c9-98f3be20a091" providerId="ADAL" clId="{D28DEEF0-A706-4AA5-A73A-DD42EA7550B8}" dt="2023-02-17T12:24:27.332" v="7757" actId="1076"/>
          <ac:spMkLst>
            <pc:docMk/>
            <pc:sldMk cId="778930364" sldId="273"/>
            <ac:spMk id="10" creationId="{F7ACC4C0-60AC-41B5-9F1C-9E72E5384FFD}"/>
          </ac:spMkLst>
        </pc:spChg>
        <pc:spChg chg="mod">
          <ac:chgData name="Roisin ALLDIS" userId="eefbeff9-fc1a-49e1-84c9-98f3be20a091" providerId="ADAL" clId="{D28DEEF0-A706-4AA5-A73A-DD42EA7550B8}" dt="2023-02-17T12:24:23.563" v="7756" actId="1076"/>
          <ac:spMkLst>
            <pc:docMk/>
            <pc:sldMk cId="778930364" sldId="273"/>
            <ac:spMk id="65" creationId="{ACE1E4CA-422D-490C-9ADD-5758479B7543}"/>
          </ac:spMkLst>
        </pc:spChg>
        <pc:picChg chg="mod modCrop">
          <ac:chgData name="Roisin ALLDIS" userId="eefbeff9-fc1a-49e1-84c9-98f3be20a091" providerId="ADAL" clId="{D28DEEF0-A706-4AA5-A73A-DD42EA7550B8}" dt="2023-02-17T12:24:51.266" v="7789" actId="1036"/>
          <ac:picMkLst>
            <pc:docMk/>
            <pc:sldMk cId="778930364" sldId="273"/>
            <ac:picMk id="4" creationId="{C8A4B9C0-EAEB-436C-A5DC-E0F0E21389CC}"/>
          </ac:picMkLst>
        </pc:picChg>
        <pc:picChg chg="mod">
          <ac:chgData name="Roisin ALLDIS" userId="eefbeff9-fc1a-49e1-84c9-98f3be20a091" providerId="ADAL" clId="{D28DEEF0-A706-4AA5-A73A-DD42EA7550B8}" dt="2023-02-17T12:24:42.833" v="7785" actId="1038"/>
          <ac:picMkLst>
            <pc:docMk/>
            <pc:sldMk cId="778930364" sldId="273"/>
            <ac:picMk id="29" creationId="{EF11C1E2-F7F0-4036-A007-A9FE526C2F89}"/>
          </ac:picMkLst>
        </pc:picChg>
        <pc:picChg chg="mod">
          <ac:chgData name="Roisin ALLDIS" userId="eefbeff9-fc1a-49e1-84c9-98f3be20a091" providerId="ADAL" clId="{D28DEEF0-A706-4AA5-A73A-DD42EA7550B8}" dt="2023-02-17T12:24:42.833" v="7785" actId="1038"/>
          <ac:picMkLst>
            <pc:docMk/>
            <pc:sldMk cId="778930364" sldId="273"/>
            <ac:picMk id="33" creationId="{D2E3837B-CF83-4D94-A0B0-41E99E465186}"/>
          </ac:picMkLst>
        </pc:picChg>
        <pc:picChg chg="mod">
          <ac:chgData name="Roisin ALLDIS" userId="eefbeff9-fc1a-49e1-84c9-98f3be20a091" providerId="ADAL" clId="{D28DEEF0-A706-4AA5-A73A-DD42EA7550B8}" dt="2023-02-17T12:24:42.833" v="7785" actId="1038"/>
          <ac:picMkLst>
            <pc:docMk/>
            <pc:sldMk cId="778930364" sldId="273"/>
            <ac:picMk id="34" creationId="{ADDFE769-0FF7-4173-86F8-E0139AA9E1E9}"/>
          </ac:picMkLst>
        </pc:picChg>
        <pc:picChg chg="mod">
          <ac:chgData name="Roisin ALLDIS" userId="eefbeff9-fc1a-49e1-84c9-98f3be20a091" providerId="ADAL" clId="{D28DEEF0-A706-4AA5-A73A-DD42EA7550B8}" dt="2023-02-17T12:24:42.833" v="7785" actId="1038"/>
          <ac:picMkLst>
            <pc:docMk/>
            <pc:sldMk cId="778930364" sldId="273"/>
            <ac:picMk id="35" creationId="{57479CD3-410D-4383-9DF2-A001FA04347E}"/>
          </ac:picMkLst>
        </pc:picChg>
        <pc:picChg chg="mod">
          <ac:chgData name="Roisin ALLDIS" userId="eefbeff9-fc1a-49e1-84c9-98f3be20a091" providerId="ADAL" clId="{D28DEEF0-A706-4AA5-A73A-DD42EA7550B8}" dt="2023-02-17T12:24:42.833" v="7785" actId="1038"/>
          <ac:picMkLst>
            <pc:docMk/>
            <pc:sldMk cId="778930364" sldId="273"/>
            <ac:picMk id="36" creationId="{1789F88D-7DF1-4B07-B2B9-62704B1EE6C9}"/>
          </ac:picMkLst>
        </pc:picChg>
        <pc:picChg chg="mod">
          <ac:chgData name="Roisin ALLDIS" userId="eefbeff9-fc1a-49e1-84c9-98f3be20a091" providerId="ADAL" clId="{D28DEEF0-A706-4AA5-A73A-DD42EA7550B8}" dt="2023-02-17T12:24:42.833" v="7785" actId="1038"/>
          <ac:picMkLst>
            <pc:docMk/>
            <pc:sldMk cId="778930364" sldId="273"/>
            <ac:picMk id="37" creationId="{590FA944-C2E3-4714-B73C-9709F4B7CB86}"/>
          </ac:picMkLst>
        </pc:picChg>
        <pc:picChg chg="mod">
          <ac:chgData name="Roisin ALLDIS" userId="eefbeff9-fc1a-49e1-84c9-98f3be20a091" providerId="ADAL" clId="{D28DEEF0-A706-4AA5-A73A-DD42EA7550B8}" dt="2023-02-17T12:24:42.833" v="7785" actId="1038"/>
          <ac:picMkLst>
            <pc:docMk/>
            <pc:sldMk cId="778930364" sldId="273"/>
            <ac:picMk id="39" creationId="{FEF2EDAB-A5FC-4F9C-828B-091C49636571}"/>
          </ac:picMkLst>
        </pc:picChg>
        <pc:picChg chg="mod">
          <ac:chgData name="Roisin ALLDIS" userId="eefbeff9-fc1a-49e1-84c9-98f3be20a091" providerId="ADAL" clId="{D28DEEF0-A706-4AA5-A73A-DD42EA7550B8}" dt="2023-02-17T12:24:42.833" v="7785" actId="1038"/>
          <ac:picMkLst>
            <pc:docMk/>
            <pc:sldMk cId="778930364" sldId="273"/>
            <ac:picMk id="42" creationId="{2E82F80A-1663-42F4-9362-622BE2B7786E}"/>
          </ac:picMkLst>
        </pc:picChg>
        <pc:picChg chg="mod">
          <ac:chgData name="Roisin ALLDIS" userId="eefbeff9-fc1a-49e1-84c9-98f3be20a091" providerId="ADAL" clId="{D28DEEF0-A706-4AA5-A73A-DD42EA7550B8}" dt="2023-02-17T12:24:42.833" v="7785" actId="1038"/>
          <ac:picMkLst>
            <pc:docMk/>
            <pc:sldMk cId="778930364" sldId="273"/>
            <ac:picMk id="44" creationId="{6829CF8F-2600-4DC7-8642-AC318FA39175}"/>
          </ac:picMkLst>
        </pc:picChg>
        <pc:picChg chg="mod">
          <ac:chgData name="Roisin ALLDIS" userId="eefbeff9-fc1a-49e1-84c9-98f3be20a091" providerId="ADAL" clId="{D28DEEF0-A706-4AA5-A73A-DD42EA7550B8}" dt="2023-02-17T12:24:42.833" v="7785" actId="1038"/>
          <ac:picMkLst>
            <pc:docMk/>
            <pc:sldMk cId="778930364" sldId="273"/>
            <ac:picMk id="45" creationId="{FE467BD1-BBB7-44B6-8F04-D7C6CC83221F}"/>
          </ac:picMkLst>
        </pc:picChg>
        <pc:picChg chg="mod">
          <ac:chgData name="Roisin ALLDIS" userId="eefbeff9-fc1a-49e1-84c9-98f3be20a091" providerId="ADAL" clId="{D28DEEF0-A706-4AA5-A73A-DD42EA7550B8}" dt="2023-02-17T12:24:42.833" v="7785" actId="1038"/>
          <ac:picMkLst>
            <pc:docMk/>
            <pc:sldMk cId="778930364" sldId="273"/>
            <ac:picMk id="46" creationId="{6CA56565-456E-4437-97C5-210D9956A30E}"/>
          </ac:picMkLst>
        </pc:picChg>
        <pc:picChg chg="mod">
          <ac:chgData name="Roisin ALLDIS" userId="eefbeff9-fc1a-49e1-84c9-98f3be20a091" providerId="ADAL" clId="{D28DEEF0-A706-4AA5-A73A-DD42EA7550B8}" dt="2023-02-17T12:24:42.833" v="7785" actId="1038"/>
          <ac:picMkLst>
            <pc:docMk/>
            <pc:sldMk cId="778930364" sldId="273"/>
            <ac:picMk id="47" creationId="{088A10FA-E6F4-4DC8-97F1-19B6D442BBFE}"/>
          </ac:picMkLst>
        </pc:picChg>
        <pc:picChg chg="mod">
          <ac:chgData name="Roisin ALLDIS" userId="eefbeff9-fc1a-49e1-84c9-98f3be20a091" providerId="ADAL" clId="{D28DEEF0-A706-4AA5-A73A-DD42EA7550B8}" dt="2023-02-17T12:24:42.833" v="7785" actId="1038"/>
          <ac:picMkLst>
            <pc:docMk/>
            <pc:sldMk cId="778930364" sldId="273"/>
            <ac:picMk id="49" creationId="{36941BFA-FF76-4252-AA07-87FEAD626182}"/>
          </ac:picMkLst>
        </pc:picChg>
        <pc:picChg chg="mod">
          <ac:chgData name="Roisin ALLDIS" userId="eefbeff9-fc1a-49e1-84c9-98f3be20a091" providerId="ADAL" clId="{D28DEEF0-A706-4AA5-A73A-DD42EA7550B8}" dt="2023-02-17T12:24:42.833" v="7785" actId="1038"/>
          <ac:picMkLst>
            <pc:docMk/>
            <pc:sldMk cId="778930364" sldId="273"/>
            <ac:picMk id="51" creationId="{BB82E548-BC06-4064-8E1C-72521EC9CDF8}"/>
          </ac:picMkLst>
        </pc:picChg>
        <pc:picChg chg="mod">
          <ac:chgData name="Roisin ALLDIS" userId="eefbeff9-fc1a-49e1-84c9-98f3be20a091" providerId="ADAL" clId="{D28DEEF0-A706-4AA5-A73A-DD42EA7550B8}" dt="2023-02-17T12:24:42.833" v="7785" actId="1038"/>
          <ac:picMkLst>
            <pc:docMk/>
            <pc:sldMk cId="778930364" sldId="273"/>
            <ac:picMk id="54" creationId="{79FCC318-FB7A-46EB-B43E-58DC2A0012FF}"/>
          </ac:picMkLst>
        </pc:picChg>
        <pc:picChg chg="mod">
          <ac:chgData name="Roisin ALLDIS" userId="eefbeff9-fc1a-49e1-84c9-98f3be20a091" providerId="ADAL" clId="{D28DEEF0-A706-4AA5-A73A-DD42EA7550B8}" dt="2023-02-17T12:24:45.931" v="7786" actId="1076"/>
          <ac:picMkLst>
            <pc:docMk/>
            <pc:sldMk cId="778930364" sldId="273"/>
            <ac:picMk id="55" creationId="{B0EDB85C-CE4B-4A52-993B-47CAC0074DB2}"/>
          </ac:picMkLst>
        </pc:picChg>
      </pc:sldChg>
      <pc:sldChg chg="modSp mod">
        <pc:chgData name="Roisin ALLDIS" userId="eefbeff9-fc1a-49e1-84c9-98f3be20a091" providerId="ADAL" clId="{D28DEEF0-A706-4AA5-A73A-DD42EA7550B8}" dt="2023-02-17T12:27:28.140" v="7807" actId="1036"/>
        <pc:sldMkLst>
          <pc:docMk/>
          <pc:sldMk cId="2176798568" sldId="274"/>
        </pc:sldMkLst>
        <pc:picChg chg="mod">
          <ac:chgData name="Roisin ALLDIS" userId="eefbeff9-fc1a-49e1-84c9-98f3be20a091" providerId="ADAL" clId="{D28DEEF0-A706-4AA5-A73A-DD42EA7550B8}" dt="2023-02-17T12:27:28.140" v="7807" actId="1036"/>
          <ac:picMkLst>
            <pc:docMk/>
            <pc:sldMk cId="2176798568" sldId="274"/>
            <ac:picMk id="7" creationId="{51976F69-30C0-E2B3-FDA6-15CEE7374476}"/>
          </ac:picMkLst>
        </pc:picChg>
        <pc:picChg chg="mod">
          <ac:chgData name="Roisin ALLDIS" userId="eefbeff9-fc1a-49e1-84c9-98f3be20a091" providerId="ADAL" clId="{D28DEEF0-A706-4AA5-A73A-DD42EA7550B8}" dt="2023-02-17T12:27:28.140" v="7807" actId="1036"/>
          <ac:picMkLst>
            <pc:docMk/>
            <pc:sldMk cId="2176798568" sldId="274"/>
            <ac:picMk id="8" creationId="{94FB227A-3F73-7935-5BD1-4028E1DA872D}"/>
          </ac:picMkLst>
        </pc:picChg>
        <pc:picChg chg="mod">
          <ac:chgData name="Roisin ALLDIS" userId="eefbeff9-fc1a-49e1-84c9-98f3be20a091" providerId="ADAL" clId="{D28DEEF0-A706-4AA5-A73A-DD42EA7550B8}" dt="2023-02-17T12:27:28.140" v="7807" actId="1036"/>
          <ac:picMkLst>
            <pc:docMk/>
            <pc:sldMk cId="2176798568" sldId="274"/>
            <ac:picMk id="9" creationId="{B13D42BC-FE84-9DF1-B2AE-D850073D97F2}"/>
          </ac:picMkLst>
        </pc:picChg>
        <pc:picChg chg="mod">
          <ac:chgData name="Roisin ALLDIS" userId="eefbeff9-fc1a-49e1-84c9-98f3be20a091" providerId="ADAL" clId="{D28DEEF0-A706-4AA5-A73A-DD42EA7550B8}" dt="2023-02-17T12:27:28.140" v="7807" actId="1036"/>
          <ac:picMkLst>
            <pc:docMk/>
            <pc:sldMk cId="2176798568" sldId="274"/>
            <ac:picMk id="10" creationId="{0076147A-2CAB-6943-DC41-3D985DE94FB5}"/>
          </ac:picMkLst>
        </pc:picChg>
        <pc:picChg chg="mod">
          <ac:chgData name="Roisin ALLDIS" userId="eefbeff9-fc1a-49e1-84c9-98f3be20a091" providerId="ADAL" clId="{D28DEEF0-A706-4AA5-A73A-DD42EA7550B8}" dt="2023-02-17T12:27:28.140" v="7807" actId="1036"/>
          <ac:picMkLst>
            <pc:docMk/>
            <pc:sldMk cId="2176798568" sldId="274"/>
            <ac:picMk id="11" creationId="{6764BCFB-A57A-CB1C-E678-D4BFB048086B}"/>
          </ac:picMkLst>
        </pc:picChg>
        <pc:picChg chg="mod">
          <ac:chgData name="Roisin ALLDIS" userId="eefbeff9-fc1a-49e1-84c9-98f3be20a091" providerId="ADAL" clId="{D28DEEF0-A706-4AA5-A73A-DD42EA7550B8}" dt="2023-02-17T12:27:28.140" v="7807" actId="1036"/>
          <ac:picMkLst>
            <pc:docMk/>
            <pc:sldMk cId="2176798568" sldId="274"/>
            <ac:picMk id="12" creationId="{9E013586-3522-FD92-E805-8A67A89F8279}"/>
          </ac:picMkLst>
        </pc:picChg>
      </pc:sldChg>
      <pc:sldChg chg="delSp modSp add mod">
        <pc:chgData name="Roisin ALLDIS" userId="eefbeff9-fc1a-49e1-84c9-98f3be20a091" providerId="ADAL" clId="{D28DEEF0-A706-4AA5-A73A-DD42EA7550B8}" dt="2023-02-16T16:42:57.483" v="239" actId="20577"/>
        <pc:sldMkLst>
          <pc:docMk/>
          <pc:sldMk cId="2193938741" sldId="274"/>
        </pc:sldMkLst>
        <pc:spChg chg="mod">
          <ac:chgData name="Roisin ALLDIS" userId="eefbeff9-fc1a-49e1-84c9-98f3be20a091" providerId="ADAL" clId="{D28DEEF0-A706-4AA5-A73A-DD42EA7550B8}" dt="2023-02-16T16:42:57.483" v="239" actId="20577"/>
          <ac:spMkLst>
            <pc:docMk/>
            <pc:sldMk cId="2193938741" sldId="274"/>
            <ac:spMk id="8" creationId="{FA897014-5088-99A6-42F8-011C74233FB9}"/>
          </ac:spMkLst>
        </pc:spChg>
        <pc:spChg chg="mod">
          <ac:chgData name="Roisin ALLDIS" userId="eefbeff9-fc1a-49e1-84c9-98f3be20a091" providerId="ADAL" clId="{D28DEEF0-A706-4AA5-A73A-DD42EA7550B8}" dt="2023-02-16T16:41:54.509" v="94" actId="20577"/>
          <ac:spMkLst>
            <pc:docMk/>
            <pc:sldMk cId="2193938741" sldId="274"/>
            <ac:spMk id="10" creationId="{F7ACC4C0-60AC-41B5-9F1C-9E72E5384FFD}"/>
          </ac:spMkLst>
        </pc:spChg>
        <pc:spChg chg="mod">
          <ac:chgData name="Roisin ALLDIS" userId="eefbeff9-fc1a-49e1-84c9-98f3be20a091" providerId="ADAL" clId="{D28DEEF0-A706-4AA5-A73A-DD42EA7550B8}" dt="2023-02-16T16:41:48.086" v="88" actId="1076"/>
          <ac:spMkLst>
            <pc:docMk/>
            <pc:sldMk cId="2193938741" sldId="274"/>
            <ac:spMk id="12" creationId="{97F8919B-AE1D-EA85-B916-6DD1314DFFFB}"/>
          </ac:spMkLst>
        </pc:spChg>
        <pc:spChg chg="del mod">
          <ac:chgData name="Roisin ALLDIS" userId="eefbeff9-fc1a-49e1-84c9-98f3be20a091" providerId="ADAL" clId="{D28DEEF0-A706-4AA5-A73A-DD42EA7550B8}" dt="2023-02-16T16:41:32.769" v="82" actId="478"/>
          <ac:spMkLst>
            <pc:docMk/>
            <pc:sldMk cId="2193938741" sldId="274"/>
            <ac:spMk id="13" creationId="{BD8AB460-8F87-70BB-10C2-E85857689C0F}"/>
          </ac:spMkLst>
        </pc:spChg>
      </pc:sldChg>
      <pc:sldChg chg="modSp mod addCm modCm">
        <pc:chgData name="Roisin ALLDIS" userId="eefbeff9-fc1a-49e1-84c9-98f3be20a091" providerId="ADAL" clId="{D28DEEF0-A706-4AA5-A73A-DD42EA7550B8}" dt="2023-02-16T18:26:11.937" v="7704" actId="5793"/>
        <pc:sldMkLst>
          <pc:docMk/>
          <pc:sldMk cId="2382230818" sldId="3911"/>
        </pc:sldMkLst>
        <pc:spChg chg="mod">
          <ac:chgData name="Roisin ALLDIS" userId="eefbeff9-fc1a-49e1-84c9-98f3be20a091" providerId="ADAL" clId="{D28DEEF0-A706-4AA5-A73A-DD42EA7550B8}" dt="2023-02-16T18:26:11.937" v="7704" actId="5793"/>
          <ac:spMkLst>
            <pc:docMk/>
            <pc:sldMk cId="2382230818" sldId="3911"/>
            <ac:spMk id="5" creationId="{E9E57B29-9F64-444C-9928-0B5E407037CC}"/>
          </ac:spMkLst>
        </pc:spChg>
        <pc:spChg chg="mod">
          <ac:chgData name="Roisin ALLDIS" userId="eefbeff9-fc1a-49e1-84c9-98f3be20a091" providerId="ADAL" clId="{D28DEEF0-A706-4AA5-A73A-DD42EA7550B8}" dt="2023-02-16T18:25:43.785" v="7695" actId="21"/>
          <ac:spMkLst>
            <pc:docMk/>
            <pc:sldMk cId="2382230818" sldId="3911"/>
            <ac:spMk id="6" creationId="{1653C04D-7970-4C15-B6F0-5024B097E7F5}"/>
          </ac:spMkLst>
        </pc:spChg>
        <pc:spChg chg="mod">
          <ac:chgData name="Roisin ALLDIS" userId="eefbeff9-fc1a-49e1-84c9-98f3be20a091" providerId="ADAL" clId="{D28DEEF0-A706-4AA5-A73A-DD42EA7550B8}" dt="2023-02-16T18:26:08.339" v="7701" actId="1076"/>
          <ac:spMkLst>
            <pc:docMk/>
            <pc:sldMk cId="2382230818" sldId="3911"/>
            <ac:spMk id="8" creationId="{63DD5DAA-67C0-2924-07E3-CC35DE2633E7}"/>
          </ac:spMkLst>
        </pc:spChg>
      </pc:sldChg>
      <pc:sldChg chg="modSp mod">
        <pc:chgData name="Roisin ALLDIS" userId="eefbeff9-fc1a-49e1-84c9-98f3be20a091" providerId="ADAL" clId="{D28DEEF0-A706-4AA5-A73A-DD42EA7550B8}" dt="2023-02-16T17:40:47.061" v="3506" actId="1076"/>
        <pc:sldMkLst>
          <pc:docMk/>
          <pc:sldMk cId="1104998244" sldId="3913"/>
        </pc:sldMkLst>
        <pc:spChg chg="mod">
          <ac:chgData name="Roisin ALLDIS" userId="eefbeff9-fc1a-49e1-84c9-98f3be20a091" providerId="ADAL" clId="{D28DEEF0-A706-4AA5-A73A-DD42EA7550B8}" dt="2023-02-16T16:39:31.788" v="37" actId="20577"/>
          <ac:spMkLst>
            <pc:docMk/>
            <pc:sldMk cId="1104998244" sldId="3913"/>
            <ac:spMk id="31" creationId="{30B3AE40-8D60-4C18-9165-AF063DAEF61D}"/>
          </ac:spMkLst>
        </pc:spChg>
        <pc:spChg chg="mod">
          <ac:chgData name="Roisin ALLDIS" userId="eefbeff9-fc1a-49e1-84c9-98f3be20a091" providerId="ADAL" clId="{D28DEEF0-A706-4AA5-A73A-DD42EA7550B8}" dt="2023-02-16T17:40:47.061" v="3506" actId="1076"/>
          <ac:spMkLst>
            <pc:docMk/>
            <pc:sldMk cId="1104998244" sldId="3913"/>
            <ac:spMk id="38" creationId="{539C32FE-E7BE-46FA-9E26-C6E9C9EF9BFA}"/>
          </ac:spMkLst>
        </pc:spChg>
      </pc:sldChg>
      <pc:sldChg chg="addSp delSp modSp mod addCm delCm modNotesTx">
        <pc:chgData name="Roisin ALLDIS" userId="eefbeff9-fc1a-49e1-84c9-98f3be20a091" providerId="ADAL" clId="{D28DEEF0-A706-4AA5-A73A-DD42EA7550B8}" dt="2023-02-16T18:01:01.229" v="4966" actId="1076"/>
        <pc:sldMkLst>
          <pc:docMk/>
          <pc:sldMk cId="2514569244" sldId="3914"/>
        </pc:sldMkLst>
        <pc:spChg chg="add del mod">
          <ac:chgData name="Roisin ALLDIS" userId="eefbeff9-fc1a-49e1-84c9-98f3be20a091" providerId="ADAL" clId="{D28DEEF0-A706-4AA5-A73A-DD42EA7550B8}" dt="2023-02-16T17:26:06.770" v="3440" actId="478"/>
          <ac:spMkLst>
            <pc:docMk/>
            <pc:sldMk cId="2514569244" sldId="3914"/>
            <ac:spMk id="5" creationId="{4C23FB97-B7C9-3397-DD47-01E1EE8ED7D0}"/>
          </ac:spMkLst>
        </pc:spChg>
        <pc:spChg chg="add mod">
          <ac:chgData name="Roisin ALLDIS" userId="eefbeff9-fc1a-49e1-84c9-98f3be20a091" providerId="ADAL" clId="{D28DEEF0-A706-4AA5-A73A-DD42EA7550B8}" dt="2023-02-16T17:46:17.338" v="3653" actId="1076"/>
          <ac:spMkLst>
            <pc:docMk/>
            <pc:sldMk cId="2514569244" sldId="3914"/>
            <ac:spMk id="6" creationId="{C36C2343-4C8A-2794-3126-15A09EFDDFC5}"/>
          </ac:spMkLst>
        </pc:spChg>
        <pc:spChg chg="add mod">
          <ac:chgData name="Roisin ALLDIS" userId="eefbeff9-fc1a-49e1-84c9-98f3be20a091" providerId="ADAL" clId="{D28DEEF0-A706-4AA5-A73A-DD42EA7550B8}" dt="2023-02-16T18:00:55.159" v="4962" actId="1076"/>
          <ac:spMkLst>
            <pc:docMk/>
            <pc:sldMk cId="2514569244" sldId="3914"/>
            <ac:spMk id="8" creationId="{9C765550-9172-1C16-D9F4-53E319082362}"/>
          </ac:spMkLst>
        </pc:spChg>
        <pc:spChg chg="mod">
          <ac:chgData name="Roisin ALLDIS" userId="eefbeff9-fc1a-49e1-84c9-98f3be20a091" providerId="ADAL" clId="{D28DEEF0-A706-4AA5-A73A-DD42EA7550B8}" dt="2023-02-16T17:19:33.332" v="2888" actId="1076"/>
          <ac:spMkLst>
            <pc:docMk/>
            <pc:sldMk cId="2514569244" sldId="3914"/>
            <ac:spMk id="11" creationId="{E773C914-4E06-47BF-B72C-FE0B7DF0CA01}"/>
          </ac:spMkLst>
        </pc:spChg>
        <pc:spChg chg="del mod">
          <ac:chgData name="Roisin ALLDIS" userId="eefbeff9-fc1a-49e1-84c9-98f3be20a091" providerId="ADAL" clId="{D28DEEF0-A706-4AA5-A73A-DD42EA7550B8}" dt="2023-02-16T17:45:33.731" v="3582"/>
          <ac:spMkLst>
            <pc:docMk/>
            <pc:sldMk cId="2514569244" sldId="3914"/>
            <ac:spMk id="12" creationId="{8FDDF14E-F35A-4AE1-8C83-5D9368EB296D}"/>
          </ac:spMkLst>
        </pc:spChg>
        <pc:spChg chg="mod">
          <ac:chgData name="Roisin ALLDIS" userId="eefbeff9-fc1a-49e1-84c9-98f3be20a091" providerId="ADAL" clId="{D28DEEF0-A706-4AA5-A73A-DD42EA7550B8}" dt="2023-02-16T17:46:40.236" v="3664" actId="404"/>
          <ac:spMkLst>
            <pc:docMk/>
            <pc:sldMk cId="2514569244" sldId="3914"/>
            <ac:spMk id="13" creationId="{F425CE5B-EC79-43F7-A901-3F49CD6A8E95}"/>
          </ac:spMkLst>
        </pc:spChg>
        <pc:spChg chg="mod">
          <ac:chgData name="Roisin ALLDIS" userId="eefbeff9-fc1a-49e1-84c9-98f3be20a091" providerId="ADAL" clId="{D28DEEF0-A706-4AA5-A73A-DD42EA7550B8}" dt="2023-02-16T17:46:14.167" v="3652" actId="1076"/>
          <ac:spMkLst>
            <pc:docMk/>
            <pc:sldMk cId="2514569244" sldId="3914"/>
            <ac:spMk id="14" creationId="{BE501228-A70D-4F9C-820C-28BC0DB36DE9}"/>
          </ac:spMkLst>
        </pc:spChg>
        <pc:picChg chg="add del mod">
          <ac:chgData name="Roisin ALLDIS" userId="eefbeff9-fc1a-49e1-84c9-98f3be20a091" providerId="ADAL" clId="{D28DEEF0-A706-4AA5-A73A-DD42EA7550B8}" dt="2023-02-16T17:31:31.702" v="3477" actId="478"/>
          <ac:picMkLst>
            <pc:docMk/>
            <pc:sldMk cId="2514569244" sldId="3914"/>
            <ac:picMk id="3" creationId="{4A205375-7E34-A905-EADD-F3364EB6DEC3}"/>
          </ac:picMkLst>
        </pc:picChg>
        <pc:picChg chg="add mod">
          <ac:chgData name="Roisin ALLDIS" userId="eefbeff9-fc1a-49e1-84c9-98f3be20a091" providerId="ADAL" clId="{D28DEEF0-A706-4AA5-A73A-DD42EA7550B8}" dt="2023-02-16T18:00:57.518" v="4964" actId="1076"/>
          <ac:picMkLst>
            <pc:docMk/>
            <pc:sldMk cId="2514569244" sldId="3914"/>
            <ac:picMk id="15" creationId="{FAF555D7-05F6-F3BF-2083-4470FE0CC632}"/>
          </ac:picMkLst>
        </pc:picChg>
        <pc:picChg chg="mod">
          <ac:chgData name="Roisin ALLDIS" userId="eefbeff9-fc1a-49e1-84c9-98f3be20a091" providerId="ADAL" clId="{D28DEEF0-A706-4AA5-A73A-DD42EA7550B8}" dt="2023-02-16T17:23:20.496" v="2918" actId="1076"/>
          <ac:picMkLst>
            <pc:docMk/>
            <pc:sldMk cId="2514569244" sldId="3914"/>
            <ac:picMk id="21" creationId="{9CCBBE52-C742-4622-B3F9-614A30AF1891}"/>
          </ac:picMkLst>
        </pc:picChg>
        <pc:picChg chg="add mod">
          <ac:chgData name="Roisin ALLDIS" userId="eefbeff9-fc1a-49e1-84c9-98f3be20a091" providerId="ADAL" clId="{D28DEEF0-A706-4AA5-A73A-DD42EA7550B8}" dt="2023-02-16T17:44:21.254" v="3558" actId="1076"/>
          <ac:picMkLst>
            <pc:docMk/>
            <pc:sldMk cId="2514569244" sldId="3914"/>
            <ac:picMk id="1026" creationId="{51102AF5-5F0A-919A-03F9-100B6D2909B7}"/>
          </ac:picMkLst>
        </pc:picChg>
        <pc:picChg chg="add mod">
          <ac:chgData name="Roisin ALLDIS" userId="eefbeff9-fc1a-49e1-84c9-98f3be20a091" providerId="ADAL" clId="{D28DEEF0-A706-4AA5-A73A-DD42EA7550B8}" dt="2023-02-16T17:44:27.003" v="3562" actId="1076"/>
          <ac:picMkLst>
            <pc:docMk/>
            <pc:sldMk cId="2514569244" sldId="3914"/>
            <ac:picMk id="1028" creationId="{AA45DB37-7AEA-52E8-0B04-0095CA802149}"/>
          </ac:picMkLst>
        </pc:picChg>
        <pc:picChg chg="add mod">
          <ac:chgData name="Roisin ALLDIS" userId="eefbeff9-fc1a-49e1-84c9-98f3be20a091" providerId="ADAL" clId="{D28DEEF0-A706-4AA5-A73A-DD42EA7550B8}" dt="2023-02-16T18:01:01.229" v="4966" actId="1076"/>
          <ac:picMkLst>
            <pc:docMk/>
            <pc:sldMk cId="2514569244" sldId="3914"/>
            <ac:picMk id="1030" creationId="{6CF0CD6E-098C-0C08-30F3-D97AF563FDFD}"/>
          </ac:picMkLst>
        </pc:picChg>
        <pc:picChg chg="add del mod">
          <ac:chgData name="Roisin ALLDIS" userId="eefbeff9-fc1a-49e1-84c9-98f3be20a091" providerId="ADAL" clId="{D28DEEF0-A706-4AA5-A73A-DD42EA7550B8}" dt="2023-02-16T17:31:32.516" v="3478" actId="478"/>
          <ac:picMkLst>
            <pc:docMk/>
            <pc:sldMk cId="2514569244" sldId="3914"/>
            <ac:picMk id="1032" creationId="{D5EB3C6D-3A34-4252-B750-C07F34C7C8C6}"/>
          </ac:picMkLst>
        </pc:picChg>
        <pc:picChg chg="add mod">
          <ac:chgData name="Roisin ALLDIS" userId="eefbeff9-fc1a-49e1-84c9-98f3be20a091" providerId="ADAL" clId="{D28DEEF0-A706-4AA5-A73A-DD42EA7550B8}" dt="2023-02-16T18:00:58.482" v="4965" actId="1076"/>
          <ac:picMkLst>
            <pc:docMk/>
            <pc:sldMk cId="2514569244" sldId="3914"/>
            <ac:picMk id="1034" creationId="{5F039C99-A297-493C-0DDC-908508954D4C}"/>
          </ac:picMkLst>
        </pc:picChg>
        <pc:picChg chg="add mod">
          <ac:chgData name="Roisin ALLDIS" userId="eefbeff9-fc1a-49e1-84c9-98f3be20a091" providerId="ADAL" clId="{D28DEEF0-A706-4AA5-A73A-DD42EA7550B8}" dt="2023-02-16T18:00:56.767" v="4963" actId="1076"/>
          <ac:picMkLst>
            <pc:docMk/>
            <pc:sldMk cId="2514569244" sldId="3914"/>
            <ac:picMk id="1036" creationId="{2F169F8F-A81F-AFE7-827C-0E49176D7D24}"/>
          </ac:picMkLst>
        </pc:picChg>
      </pc:sldChg>
      <pc:sldChg chg="addSp delSp modSp add mod addCm">
        <pc:chgData name="Roisin ALLDIS" userId="eefbeff9-fc1a-49e1-84c9-98f3be20a091" providerId="ADAL" clId="{D28DEEF0-A706-4AA5-A73A-DD42EA7550B8}" dt="2023-02-16T18:27:18.661" v="7752" actId="1076"/>
        <pc:sldMkLst>
          <pc:docMk/>
          <pc:sldMk cId="782410312" sldId="3915"/>
        </pc:sldMkLst>
        <pc:spChg chg="add mod ord">
          <ac:chgData name="Roisin ALLDIS" userId="eefbeff9-fc1a-49e1-84c9-98f3be20a091" providerId="ADAL" clId="{D28DEEF0-A706-4AA5-A73A-DD42EA7550B8}" dt="2023-02-16T18:27:18.661" v="7752" actId="1076"/>
          <ac:spMkLst>
            <pc:docMk/>
            <pc:sldMk cId="782410312" sldId="3915"/>
            <ac:spMk id="4" creationId="{6BC075EB-C629-C5D2-838B-CBABD62F178F}"/>
          </ac:spMkLst>
        </pc:spChg>
        <pc:spChg chg="mod">
          <ac:chgData name="Roisin ALLDIS" userId="eefbeff9-fc1a-49e1-84c9-98f3be20a091" providerId="ADAL" clId="{D28DEEF0-A706-4AA5-A73A-DD42EA7550B8}" dt="2023-02-16T18:02:39.649" v="4997" actId="1037"/>
          <ac:spMkLst>
            <pc:docMk/>
            <pc:sldMk cId="782410312" sldId="3915"/>
            <ac:spMk id="10" creationId="{F7ACC4C0-60AC-41B5-9F1C-9E72E5384FFD}"/>
          </ac:spMkLst>
        </pc:spChg>
        <pc:spChg chg="mod ord">
          <ac:chgData name="Roisin ALLDIS" userId="eefbeff9-fc1a-49e1-84c9-98f3be20a091" providerId="ADAL" clId="{D28DEEF0-A706-4AA5-A73A-DD42EA7550B8}" dt="2023-02-16T18:03:43.878" v="5142" actId="1076"/>
          <ac:spMkLst>
            <pc:docMk/>
            <pc:sldMk cId="782410312" sldId="3915"/>
            <ac:spMk id="16" creationId="{C25D678B-5412-4E29-97E6-34BB35308815}"/>
          </ac:spMkLst>
        </pc:spChg>
        <pc:spChg chg="del">
          <ac:chgData name="Roisin ALLDIS" userId="eefbeff9-fc1a-49e1-84c9-98f3be20a091" providerId="ADAL" clId="{D28DEEF0-A706-4AA5-A73A-DD42EA7550B8}" dt="2023-02-16T17:50:52.069" v="3784" actId="478"/>
          <ac:spMkLst>
            <pc:docMk/>
            <pc:sldMk cId="782410312" sldId="3915"/>
            <ac:spMk id="24" creationId="{5A8D1F59-E844-20CE-9254-A0C2D4619391}"/>
          </ac:spMkLst>
        </pc:spChg>
      </pc:sldChg>
      <pc:sldChg chg="addSp delSp modSp add mod addCm">
        <pc:chgData name="Roisin ALLDIS" userId="eefbeff9-fc1a-49e1-84c9-98f3be20a091" providerId="ADAL" clId="{D28DEEF0-A706-4AA5-A73A-DD42EA7550B8}" dt="2023-02-17T12:29:07.174" v="7824" actId="20577"/>
        <pc:sldMkLst>
          <pc:docMk/>
          <pc:sldMk cId="1405767556" sldId="3916"/>
        </pc:sldMkLst>
        <pc:spChg chg="add mod">
          <ac:chgData name="Roisin ALLDIS" userId="eefbeff9-fc1a-49e1-84c9-98f3be20a091" providerId="ADAL" clId="{D28DEEF0-A706-4AA5-A73A-DD42EA7550B8}" dt="2023-02-16T17:05:00.195" v="2214" actId="1037"/>
          <ac:spMkLst>
            <pc:docMk/>
            <pc:sldMk cId="1405767556" sldId="3916"/>
            <ac:spMk id="2" creationId="{EB1CBCFB-6BA2-5B3C-65F8-700D20755A09}"/>
          </ac:spMkLst>
        </pc:spChg>
        <pc:spChg chg="add mod">
          <ac:chgData name="Roisin ALLDIS" userId="eefbeff9-fc1a-49e1-84c9-98f3be20a091" providerId="ADAL" clId="{D28DEEF0-A706-4AA5-A73A-DD42EA7550B8}" dt="2023-02-16T17:05:00.195" v="2214" actId="1037"/>
          <ac:spMkLst>
            <pc:docMk/>
            <pc:sldMk cId="1405767556" sldId="3916"/>
            <ac:spMk id="3" creationId="{53C1751C-0F20-7C36-AC00-C9297B2D15EC}"/>
          </ac:spMkLst>
        </pc:spChg>
        <pc:spChg chg="add mod">
          <ac:chgData name="Roisin ALLDIS" userId="eefbeff9-fc1a-49e1-84c9-98f3be20a091" providerId="ADAL" clId="{D28DEEF0-A706-4AA5-A73A-DD42EA7550B8}" dt="2023-02-16T17:08:38.655" v="2290" actId="20577"/>
          <ac:spMkLst>
            <pc:docMk/>
            <pc:sldMk cId="1405767556" sldId="3916"/>
            <ac:spMk id="4" creationId="{9395B3FA-5FC1-9E4D-8313-45BB169C5E35}"/>
          </ac:spMkLst>
        </pc:spChg>
        <pc:spChg chg="add del mod">
          <ac:chgData name="Roisin ALLDIS" userId="eefbeff9-fc1a-49e1-84c9-98f3be20a091" providerId="ADAL" clId="{D28DEEF0-A706-4AA5-A73A-DD42EA7550B8}" dt="2023-02-16T16:57:11.269" v="1442" actId="478"/>
          <ac:spMkLst>
            <pc:docMk/>
            <pc:sldMk cId="1405767556" sldId="3916"/>
            <ac:spMk id="5" creationId="{9666B9D8-DCBE-F9F6-2600-67E1EC298E80}"/>
          </ac:spMkLst>
        </pc:spChg>
        <pc:spChg chg="add mod">
          <ac:chgData name="Roisin ALLDIS" userId="eefbeff9-fc1a-49e1-84c9-98f3be20a091" providerId="ADAL" clId="{D28DEEF0-A706-4AA5-A73A-DD42EA7550B8}" dt="2023-02-16T17:47:46.106" v="3667" actId="20577"/>
          <ac:spMkLst>
            <pc:docMk/>
            <pc:sldMk cId="1405767556" sldId="3916"/>
            <ac:spMk id="6" creationId="{9953BD94-5D12-FA9B-C974-E1C2530CDCE1}"/>
          </ac:spMkLst>
        </pc:spChg>
        <pc:spChg chg="add mod">
          <ac:chgData name="Roisin ALLDIS" userId="eefbeff9-fc1a-49e1-84c9-98f3be20a091" providerId="ADAL" clId="{D28DEEF0-A706-4AA5-A73A-DD42EA7550B8}" dt="2023-02-16T17:05:00.195" v="2214" actId="1037"/>
          <ac:spMkLst>
            <pc:docMk/>
            <pc:sldMk cId="1405767556" sldId="3916"/>
            <ac:spMk id="7" creationId="{BCC03C3D-8832-8372-3FE8-35D7FB715A97}"/>
          </ac:spMkLst>
        </pc:spChg>
        <pc:spChg chg="del mod">
          <ac:chgData name="Roisin ALLDIS" userId="eefbeff9-fc1a-49e1-84c9-98f3be20a091" providerId="ADAL" clId="{D28DEEF0-A706-4AA5-A73A-DD42EA7550B8}" dt="2023-02-16T16:43:34.048" v="293" actId="478"/>
          <ac:spMkLst>
            <pc:docMk/>
            <pc:sldMk cId="1405767556" sldId="3916"/>
            <ac:spMk id="8" creationId="{FA897014-5088-99A6-42F8-011C74233FB9}"/>
          </ac:spMkLst>
        </pc:spChg>
        <pc:spChg chg="add del mod">
          <ac:chgData name="Roisin ALLDIS" userId="eefbeff9-fc1a-49e1-84c9-98f3be20a091" providerId="ADAL" clId="{D28DEEF0-A706-4AA5-A73A-DD42EA7550B8}" dt="2023-02-16T16:55:27.499" v="1391" actId="478"/>
          <ac:spMkLst>
            <pc:docMk/>
            <pc:sldMk cId="1405767556" sldId="3916"/>
            <ac:spMk id="9" creationId="{42F654AC-1373-3F80-1242-13A431A5771A}"/>
          </ac:spMkLst>
        </pc:spChg>
        <pc:spChg chg="mod">
          <ac:chgData name="Roisin ALLDIS" userId="eefbeff9-fc1a-49e1-84c9-98f3be20a091" providerId="ADAL" clId="{D28DEEF0-A706-4AA5-A73A-DD42EA7550B8}" dt="2023-02-17T12:29:07.174" v="7824" actId="20577"/>
          <ac:spMkLst>
            <pc:docMk/>
            <pc:sldMk cId="1405767556" sldId="3916"/>
            <ac:spMk id="10" creationId="{F7ACC4C0-60AC-41B5-9F1C-9E72E5384FFD}"/>
          </ac:spMkLst>
        </pc:spChg>
        <pc:spChg chg="del mod">
          <ac:chgData name="Roisin ALLDIS" userId="eefbeff9-fc1a-49e1-84c9-98f3be20a091" providerId="ADAL" clId="{D28DEEF0-A706-4AA5-A73A-DD42EA7550B8}" dt="2023-02-16T16:56:33.658" v="1431" actId="478"/>
          <ac:spMkLst>
            <pc:docMk/>
            <pc:sldMk cId="1405767556" sldId="3916"/>
            <ac:spMk id="11" creationId="{E773C914-4E06-47BF-B72C-FE0B7DF0CA01}"/>
          </ac:spMkLst>
        </pc:spChg>
        <pc:spChg chg="mod">
          <ac:chgData name="Roisin ALLDIS" userId="eefbeff9-fc1a-49e1-84c9-98f3be20a091" providerId="ADAL" clId="{D28DEEF0-A706-4AA5-A73A-DD42EA7550B8}" dt="2023-02-16T17:05:00.195" v="2214" actId="1037"/>
          <ac:spMkLst>
            <pc:docMk/>
            <pc:sldMk cId="1405767556" sldId="3916"/>
            <ac:spMk id="12" creationId="{97F8919B-AE1D-EA85-B916-6DD1314DFFFB}"/>
          </ac:spMkLst>
        </pc:spChg>
        <pc:spChg chg="add mod">
          <ac:chgData name="Roisin ALLDIS" userId="eefbeff9-fc1a-49e1-84c9-98f3be20a091" providerId="ADAL" clId="{D28DEEF0-A706-4AA5-A73A-DD42EA7550B8}" dt="2023-02-16T17:05:00.195" v="2214" actId="1037"/>
          <ac:spMkLst>
            <pc:docMk/>
            <pc:sldMk cId="1405767556" sldId="3916"/>
            <ac:spMk id="13" creationId="{3F7F600F-9F41-9108-471F-03A5170C30E3}"/>
          </ac:spMkLst>
        </pc:spChg>
        <pc:spChg chg="add del mod">
          <ac:chgData name="Roisin ALLDIS" userId="eefbeff9-fc1a-49e1-84c9-98f3be20a091" providerId="ADAL" clId="{D28DEEF0-A706-4AA5-A73A-DD42EA7550B8}" dt="2023-02-16T16:49:43.133" v="1133" actId="478"/>
          <ac:spMkLst>
            <pc:docMk/>
            <pc:sldMk cId="1405767556" sldId="3916"/>
            <ac:spMk id="14" creationId="{A5580A49-348C-3440-D09B-4BEB4F85C6C7}"/>
          </ac:spMkLst>
        </pc:spChg>
        <pc:spChg chg="add del mod">
          <ac:chgData name="Roisin ALLDIS" userId="eefbeff9-fc1a-49e1-84c9-98f3be20a091" providerId="ADAL" clId="{D28DEEF0-A706-4AA5-A73A-DD42EA7550B8}" dt="2023-02-16T16:56:31.521" v="1430" actId="478"/>
          <ac:spMkLst>
            <pc:docMk/>
            <pc:sldMk cId="1405767556" sldId="3916"/>
            <ac:spMk id="16" creationId="{4E5783BA-DEDB-9A76-B323-0451703893E5}"/>
          </ac:spMkLst>
        </pc:spChg>
        <pc:spChg chg="add mod ord">
          <ac:chgData name="Roisin ALLDIS" userId="eefbeff9-fc1a-49e1-84c9-98f3be20a091" providerId="ADAL" clId="{D28DEEF0-A706-4AA5-A73A-DD42EA7550B8}" dt="2023-02-16T17:12:18.877" v="2516" actId="166"/>
          <ac:spMkLst>
            <pc:docMk/>
            <pc:sldMk cId="1405767556" sldId="3916"/>
            <ac:spMk id="17" creationId="{CD74D202-D76A-7D24-41D0-A7ECDCE95E1A}"/>
          </ac:spMkLst>
        </pc:spChg>
        <pc:spChg chg="add mod">
          <ac:chgData name="Roisin ALLDIS" userId="eefbeff9-fc1a-49e1-84c9-98f3be20a091" providerId="ADAL" clId="{D28DEEF0-A706-4AA5-A73A-DD42EA7550B8}" dt="2023-02-16T17:05:00.195" v="2214" actId="1037"/>
          <ac:spMkLst>
            <pc:docMk/>
            <pc:sldMk cId="1405767556" sldId="3916"/>
            <ac:spMk id="18" creationId="{1BBABE06-91CC-595D-0C32-A3C21FCDD2B3}"/>
          </ac:spMkLst>
        </pc:spChg>
        <pc:spChg chg="add mod">
          <ac:chgData name="Roisin ALLDIS" userId="eefbeff9-fc1a-49e1-84c9-98f3be20a091" providerId="ADAL" clId="{D28DEEF0-A706-4AA5-A73A-DD42EA7550B8}" dt="2023-02-16T17:05:14.946" v="2215" actId="1076"/>
          <ac:spMkLst>
            <pc:docMk/>
            <pc:sldMk cId="1405767556" sldId="3916"/>
            <ac:spMk id="19" creationId="{4300049B-42EA-6ED9-1CDA-61EB29473A3D}"/>
          </ac:spMkLst>
        </pc:spChg>
        <pc:spChg chg="add mod">
          <ac:chgData name="Roisin ALLDIS" userId="eefbeff9-fc1a-49e1-84c9-98f3be20a091" providerId="ADAL" clId="{D28DEEF0-A706-4AA5-A73A-DD42EA7550B8}" dt="2023-02-16T17:05:00.195" v="2214" actId="1037"/>
          <ac:spMkLst>
            <pc:docMk/>
            <pc:sldMk cId="1405767556" sldId="3916"/>
            <ac:spMk id="23" creationId="{97772808-32B3-0D8C-36EF-817681CCBCE7}"/>
          </ac:spMkLst>
        </pc:spChg>
        <pc:spChg chg="add mod">
          <ac:chgData name="Roisin ALLDIS" userId="eefbeff9-fc1a-49e1-84c9-98f3be20a091" providerId="ADAL" clId="{D28DEEF0-A706-4AA5-A73A-DD42EA7550B8}" dt="2023-02-16T17:05:00.195" v="2214" actId="1037"/>
          <ac:spMkLst>
            <pc:docMk/>
            <pc:sldMk cId="1405767556" sldId="3916"/>
            <ac:spMk id="24" creationId="{E81B8479-966C-EC7C-94EB-93105FE9203C}"/>
          </ac:spMkLst>
        </pc:spChg>
        <pc:spChg chg="add mod">
          <ac:chgData name="Roisin ALLDIS" userId="eefbeff9-fc1a-49e1-84c9-98f3be20a091" providerId="ADAL" clId="{D28DEEF0-A706-4AA5-A73A-DD42EA7550B8}" dt="2023-02-16T17:05:00.195" v="2214" actId="1037"/>
          <ac:spMkLst>
            <pc:docMk/>
            <pc:sldMk cId="1405767556" sldId="3916"/>
            <ac:spMk id="25" creationId="{BEAC9566-5E48-F065-E4B4-E5F28C7268FA}"/>
          </ac:spMkLst>
        </pc:spChg>
        <pc:spChg chg="add mod">
          <ac:chgData name="Roisin ALLDIS" userId="eefbeff9-fc1a-49e1-84c9-98f3be20a091" providerId="ADAL" clId="{D28DEEF0-A706-4AA5-A73A-DD42EA7550B8}" dt="2023-02-16T17:05:00.195" v="2214" actId="1037"/>
          <ac:spMkLst>
            <pc:docMk/>
            <pc:sldMk cId="1405767556" sldId="3916"/>
            <ac:spMk id="26" creationId="{6A07B162-84B1-C443-49E6-57765F34E34C}"/>
          </ac:spMkLst>
        </pc:spChg>
        <pc:spChg chg="add mod">
          <ac:chgData name="Roisin ALLDIS" userId="eefbeff9-fc1a-49e1-84c9-98f3be20a091" providerId="ADAL" clId="{D28DEEF0-A706-4AA5-A73A-DD42EA7550B8}" dt="2023-02-16T17:05:00.195" v="2214" actId="1037"/>
          <ac:spMkLst>
            <pc:docMk/>
            <pc:sldMk cId="1405767556" sldId="3916"/>
            <ac:spMk id="27" creationId="{BD4CDD70-0B61-B63B-E1DC-257901232DEB}"/>
          </ac:spMkLst>
        </pc:spChg>
        <pc:spChg chg="add mod">
          <ac:chgData name="Roisin ALLDIS" userId="eefbeff9-fc1a-49e1-84c9-98f3be20a091" providerId="ADAL" clId="{D28DEEF0-A706-4AA5-A73A-DD42EA7550B8}" dt="2023-02-16T17:05:00.195" v="2214" actId="1037"/>
          <ac:spMkLst>
            <pc:docMk/>
            <pc:sldMk cId="1405767556" sldId="3916"/>
            <ac:spMk id="28" creationId="{87061D28-7AB8-7932-4D02-74B34B7E66AC}"/>
          </ac:spMkLst>
        </pc:spChg>
        <pc:spChg chg="add mod ord">
          <ac:chgData name="Roisin ALLDIS" userId="eefbeff9-fc1a-49e1-84c9-98f3be20a091" providerId="ADAL" clId="{D28DEEF0-A706-4AA5-A73A-DD42EA7550B8}" dt="2023-02-16T17:48:55.680" v="3695" actId="13926"/>
          <ac:spMkLst>
            <pc:docMk/>
            <pc:sldMk cId="1405767556" sldId="3916"/>
            <ac:spMk id="29" creationId="{8C45BDA6-6C18-6C8E-E2DA-232972D3BB2A}"/>
          </ac:spMkLst>
        </pc:spChg>
        <pc:spChg chg="add mod">
          <ac:chgData name="Roisin ALLDIS" userId="eefbeff9-fc1a-49e1-84c9-98f3be20a091" providerId="ADAL" clId="{D28DEEF0-A706-4AA5-A73A-DD42EA7550B8}" dt="2023-02-16T17:14:57.721" v="2799" actId="6549"/>
          <ac:spMkLst>
            <pc:docMk/>
            <pc:sldMk cId="1405767556" sldId="3916"/>
            <ac:spMk id="30" creationId="{3CCB8756-37FF-7E50-7330-FF43BA0B90E4}"/>
          </ac:spMkLst>
        </pc:spChg>
        <pc:spChg chg="add del mod">
          <ac:chgData name="Roisin ALLDIS" userId="eefbeff9-fc1a-49e1-84c9-98f3be20a091" providerId="ADAL" clId="{D28DEEF0-A706-4AA5-A73A-DD42EA7550B8}" dt="2023-02-16T16:59:52.541" v="1592" actId="478"/>
          <ac:spMkLst>
            <pc:docMk/>
            <pc:sldMk cId="1405767556" sldId="3916"/>
            <ac:spMk id="31" creationId="{A4C9D0FC-DE64-00F0-2A26-69CF7E9DA948}"/>
          </ac:spMkLst>
        </pc:spChg>
        <pc:spChg chg="add mod">
          <ac:chgData name="Roisin ALLDIS" userId="eefbeff9-fc1a-49e1-84c9-98f3be20a091" providerId="ADAL" clId="{D28DEEF0-A706-4AA5-A73A-DD42EA7550B8}" dt="2023-02-16T17:05:00.195" v="2214" actId="1037"/>
          <ac:spMkLst>
            <pc:docMk/>
            <pc:sldMk cId="1405767556" sldId="3916"/>
            <ac:spMk id="32" creationId="{4DCA9A15-D4EB-F3A9-A1CA-7C283AAF2F85}"/>
          </ac:spMkLst>
        </pc:spChg>
        <pc:spChg chg="add mod">
          <ac:chgData name="Roisin ALLDIS" userId="eefbeff9-fc1a-49e1-84c9-98f3be20a091" providerId="ADAL" clId="{D28DEEF0-A706-4AA5-A73A-DD42EA7550B8}" dt="2023-02-16T17:05:00.195" v="2214" actId="1037"/>
          <ac:spMkLst>
            <pc:docMk/>
            <pc:sldMk cId="1405767556" sldId="3916"/>
            <ac:spMk id="33" creationId="{6706BF74-CCC5-A0B7-AA11-840B99C51905}"/>
          </ac:spMkLst>
        </pc:spChg>
        <pc:spChg chg="add mod">
          <ac:chgData name="Roisin ALLDIS" userId="eefbeff9-fc1a-49e1-84c9-98f3be20a091" providerId="ADAL" clId="{D28DEEF0-A706-4AA5-A73A-DD42EA7550B8}" dt="2023-02-16T17:48:29.143" v="3674" actId="1076"/>
          <ac:spMkLst>
            <pc:docMk/>
            <pc:sldMk cId="1405767556" sldId="3916"/>
            <ac:spMk id="34" creationId="{092F9851-A0CB-B0BD-B409-E8B9E8E9C9BF}"/>
          </ac:spMkLst>
        </pc:spChg>
        <pc:spChg chg="add mod">
          <ac:chgData name="Roisin ALLDIS" userId="eefbeff9-fc1a-49e1-84c9-98f3be20a091" providerId="ADAL" clId="{D28DEEF0-A706-4AA5-A73A-DD42EA7550B8}" dt="2023-02-16T17:48:19.167" v="3673" actId="1076"/>
          <ac:spMkLst>
            <pc:docMk/>
            <pc:sldMk cId="1405767556" sldId="3916"/>
            <ac:spMk id="35" creationId="{283A6687-EFDD-75BA-A4CF-0D0239A9C2C1}"/>
          </ac:spMkLst>
        </pc:spChg>
        <pc:spChg chg="add del mod">
          <ac:chgData name="Roisin ALLDIS" userId="eefbeff9-fc1a-49e1-84c9-98f3be20a091" providerId="ADAL" clId="{D28DEEF0-A706-4AA5-A73A-DD42EA7550B8}" dt="2023-02-16T17:04:53.688" v="2208" actId="478"/>
          <ac:spMkLst>
            <pc:docMk/>
            <pc:sldMk cId="1405767556" sldId="3916"/>
            <ac:spMk id="36" creationId="{FC314847-1635-803B-C246-4832BA280880}"/>
          </ac:spMkLst>
        </pc:spChg>
        <pc:spChg chg="add mod">
          <ac:chgData name="Roisin ALLDIS" userId="eefbeff9-fc1a-49e1-84c9-98f3be20a091" providerId="ADAL" clId="{D28DEEF0-A706-4AA5-A73A-DD42EA7550B8}" dt="2023-02-16T17:47:56.535" v="3668" actId="1076"/>
          <ac:spMkLst>
            <pc:docMk/>
            <pc:sldMk cId="1405767556" sldId="3916"/>
            <ac:spMk id="57" creationId="{011F9ACE-36AB-D1C1-B3B9-4B79FE689C84}"/>
          </ac:spMkLst>
        </pc:spChg>
        <pc:cxnChg chg="add mod">
          <ac:chgData name="Roisin ALLDIS" userId="eefbeff9-fc1a-49e1-84c9-98f3be20a091" providerId="ADAL" clId="{D28DEEF0-A706-4AA5-A73A-DD42EA7550B8}" dt="2023-02-16T17:05:00.195" v="2214" actId="1037"/>
          <ac:cxnSpMkLst>
            <pc:docMk/>
            <pc:sldMk cId="1405767556" sldId="3916"/>
            <ac:cxnSpMk id="22" creationId="{2BAA4BFA-29BE-7426-E89D-3196DA2B9E23}"/>
          </ac:cxnSpMkLst>
        </pc:cxnChg>
        <pc:cxnChg chg="add del mod">
          <ac:chgData name="Roisin ALLDIS" userId="eefbeff9-fc1a-49e1-84c9-98f3be20a091" providerId="ADAL" clId="{D28DEEF0-A706-4AA5-A73A-DD42EA7550B8}" dt="2023-02-16T17:05:28.728" v="2218" actId="478"/>
          <ac:cxnSpMkLst>
            <pc:docMk/>
            <pc:sldMk cId="1405767556" sldId="3916"/>
            <ac:cxnSpMk id="38" creationId="{67B529DF-5FDB-16B9-93E7-1AF4CFA3AB65}"/>
          </ac:cxnSpMkLst>
        </pc:cxnChg>
        <pc:cxnChg chg="add mod">
          <ac:chgData name="Roisin ALLDIS" userId="eefbeff9-fc1a-49e1-84c9-98f3be20a091" providerId="ADAL" clId="{D28DEEF0-A706-4AA5-A73A-DD42EA7550B8}" dt="2023-02-16T17:07:01.170" v="2242" actId="14100"/>
          <ac:cxnSpMkLst>
            <pc:docMk/>
            <pc:sldMk cId="1405767556" sldId="3916"/>
            <ac:cxnSpMk id="41" creationId="{C354E74A-0F93-3C0F-498C-63A11FF3B273}"/>
          </ac:cxnSpMkLst>
        </pc:cxnChg>
        <pc:cxnChg chg="add mod">
          <ac:chgData name="Roisin ALLDIS" userId="eefbeff9-fc1a-49e1-84c9-98f3be20a091" providerId="ADAL" clId="{D28DEEF0-A706-4AA5-A73A-DD42EA7550B8}" dt="2023-02-16T17:06:36.488" v="2240" actId="14100"/>
          <ac:cxnSpMkLst>
            <pc:docMk/>
            <pc:sldMk cId="1405767556" sldId="3916"/>
            <ac:cxnSpMk id="46" creationId="{27A95048-CEDD-6A18-F2CA-D6EC39A825C0}"/>
          </ac:cxnSpMkLst>
        </pc:cxnChg>
        <pc:cxnChg chg="add del mod">
          <ac:chgData name="Roisin ALLDIS" userId="eefbeff9-fc1a-49e1-84c9-98f3be20a091" providerId="ADAL" clId="{D28DEEF0-A706-4AA5-A73A-DD42EA7550B8}" dt="2023-02-16T17:07:32.313" v="2247" actId="478"/>
          <ac:cxnSpMkLst>
            <pc:docMk/>
            <pc:sldMk cId="1405767556" sldId="3916"/>
            <ac:cxnSpMk id="51" creationId="{AF3862D0-5108-F7E7-E40C-D539A7BC68E6}"/>
          </ac:cxnSpMkLst>
        </pc:cxnChg>
        <pc:cxnChg chg="add mod">
          <ac:chgData name="Roisin ALLDIS" userId="eefbeff9-fc1a-49e1-84c9-98f3be20a091" providerId="ADAL" clId="{D28DEEF0-A706-4AA5-A73A-DD42EA7550B8}" dt="2023-02-16T17:08:01.278" v="2251" actId="14100"/>
          <ac:cxnSpMkLst>
            <pc:docMk/>
            <pc:sldMk cId="1405767556" sldId="3916"/>
            <ac:cxnSpMk id="53" creationId="{8A170CBC-82F0-48F6-7083-2A50B159EA86}"/>
          </ac:cxnSpMkLst>
        </pc:cxnChg>
        <pc:cxnChg chg="add del mod">
          <ac:chgData name="Roisin ALLDIS" userId="eefbeff9-fc1a-49e1-84c9-98f3be20a091" providerId="ADAL" clId="{D28DEEF0-A706-4AA5-A73A-DD42EA7550B8}" dt="2023-02-16T17:08:19.623" v="2256" actId="478"/>
          <ac:cxnSpMkLst>
            <pc:docMk/>
            <pc:sldMk cId="1405767556" sldId="3916"/>
            <ac:cxnSpMk id="55" creationId="{9E71C63E-2967-E853-00E1-29005E966E41}"/>
          </ac:cxnSpMkLst>
        </pc:cxnChg>
        <pc:cxnChg chg="add mod">
          <ac:chgData name="Roisin ALLDIS" userId="eefbeff9-fc1a-49e1-84c9-98f3be20a091" providerId="ADAL" clId="{D28DEEF0-A706-4AA5-A73A-DD42EA7550B8}" dt="2023-02-16T17:48:12.848" v="3672" actId="14100"/>
          <ac:cxnSpMkLst>
            <pc:docMk/>
            <pc:sldMk cId="1405767556" sldId="3916"/>
            <ac:cxnSpMk id="58" creationId="{1F9EC04E-33E1-5607-F773-711FA3108482}"/>
          </ac:cxnSpMkLst>
        </pc:cxnChg>
      </pc:sldChg>
      <pc:sldChg chg="modSp mod">
        <pc:chgData name="Roisin ALLDIS" userId="eefbeff9-fc1a-49e1-84c9-98f3be20a091" providerId="ADAL" clId="{D28DEEF0-A706-4AA5-A73A-DD42EA7550B8}" dt="2023-02-17T12:28:17.020" v="7814" actId="403"/>
        <pc:sldMkLst>
          <pc:docMk/>
          <pc:sldMk cId="442482804" sldId="3917"/>
        </pc:sldMkLst>
        <pc:spChg chg="mod">
          <ac:chgData name="Roisin ALLDIS" userId="eefbeff9-fc1a-49e1-84c9-98f3be20a091" providerId="ADAL" clId="{D28DEEF0-A706-4AA5-A73A-DD42EA7550B8}" dt="2023-02-17T12:28:17.020" v="7814" actId="403"/>
          <ac:spMkLst>
            <pc:docMk/>
            <pc:sldMk cId="442482804" sldId="3917"/>
            <ac:spMk id="3" creationId="{32B193C5-D375-77FD-6CD5-6492CB719EE5}"/>
          </ac:spMkLst>
        </pc:spChg>
        <pc:picChg chg="mod">
          <ac:chgData name="Roisin ALLDIS" userId="eefbeff9-fc1a-49e1-84c9-98f3be20a091" providerId="ADAL" clId="{D28DEEF0-A706-4AA5-A73A-DD42EA7550B8}" dt="2023-02-17T12:26:36.805" v="7791" actId="11530"/>
          <ac:picMkLst>
            <pc:docMk/>
            <pc:sldMk cId="442482804" sldId="3917"/>
            <ac:picMk id="4" creationId="{6C5F7C2C-B920-D3FD-2885-4BF72FCCCDDD}"/>
          </ac:picMkLst>
        </pc:picChg>
        <pc:picChg chg="mod">
          <ac:chgData name="Roisin ALLDIS" userId="eefbeff9-fc1a-49e1-84c9-98f3be20a091" providerId="ADAL" clId="{D28DEEF0-A706-4AA5-A73A-DD42EA7550B8}" dt="2023-02-17T12:26:36.805" v="7791" actId="11530"/>
          <ac:picMkLst>
            <pc:docMk/>
            <pc:sldMk cId="442482804" sldId="3917"/>
            <ac:picMk id="6" creationId="{A80CE029-F9C0-65DF-8330-A52AA7474754}"/>
          </ac:picMkLst>
        </pc:picChg>
        <pc:picChg chg="mod">
          <ac:chgData name="Roisin ALLDIS" userId="eefbeff9-fc1a-49e1-84c9-98f3be20a091" providerId="ADAL" clId="{D28DEEF0-A706-4AA5-A73A-DD42EA7550B8}" dt="2023-02-17T12:27:40.591" v="7808"/>
          <ac:picMkLst>
            <pc:docMk/>
            <pc:sldMk cId="442482804" sldId="3917"/>
            <ac:picMk id="12" creationId="{9E013586-3522-FD92-E805-8A67A89F8279}"/>
          </ac:picMkLst>
        </pc:picChg>
      </pc:sldChg>
      <pc:sldChg chg="add del">
        <pc:chgData name="Roisin ALLDIS" userId="eefbeff9-fc1a-49e1-84c9-98f3be20a091" providerId="ADAL" clId="{D28DEEF0-A706-4AA5-A73A-DD42EA7550B8}" dt="2023-02-16T17:20:47.749" v="2904" actId="47"/>
        <pc:sldMkLst>
          <pc:docMk/>
          <pc:sldMk cId="813292313" sldId="3917"/>
        </pc:sldMkLst>
      </pc:sldChg>
      <pc:sldChg chg="add del">
        <pc:chgData name="Roisin ALLDIS" userId="eefbeff9-fc1a-49e1-84c9-98f3be20a091" providerId="ADAL" clId="{D28DEEF0-A706-4AA5-A73A-DD42EA7550B8}" dt="2023-02-16T17:19:20.710" v="2887" actId="47"/>
        <pc:sldMkLst>
          <pc:docMk/>
          <pc:sldMk cId="3471257625" sldId="3917"/>
        </pc:sldMkLst>
      </pc:sldChg>
    </pc:docChg>
  </pc:docChgLst>
  <pc:docChgLst>
    <pc:chgData name="Roisin ALLDIS" userId="S::roisin.alldis@totalenergies.com::eefbeff9-fc1a-49e1-84c9-98f3be20a091" providerId="AD" clId="Web-{DD8094A2-67D9-FA13-EFA8-D061016F66CB}"/>
    <pc:docChg chg="modSld">
      <pc:chgData name="Roisin ALLDIS" userId="S::roisin.alldis@totalenergies.com::eefbeff9-fc1a-49e1-84c9-98f3be20a091" providerId="AD" clId="Web-{DD8094A2-67D9-FA13-EFA8-D061016F66CB}" dt="2023-02-17T08:16:22.887" v="37" actId="1076"/>
      <pc:docMkLst>
        <pc:docMk/>
      </pc:docMkLst>
      <pc:sldChg chg="modSp">
        <pc:chgData name="Roisin ALLDIS" userId="S::roisin.alldis@totalenergies.com::eefbeff9-fc1a-49e1-84c9-98f3be20a091" providerId="AD" clId="Web-{DD8094A2-67D9-FA13-EFA8-D061016F66CB}" dt="2023-02-17T08:12:33.879" v="8" actId="20577"/>
        <pc:sldMkLst>
          <pc:docMk/>
          <pc:sldMk cId="2831325318" sldId="259"/>
        </pc:sldMkLst>
        <pc:spChg chg="mod">
          <ac:chgData name="Roisin ALLDIS" userId="S::roisin.alldis@totalenergies.com::eefbeff9-fc1a-49e1-84c9-98f3be20a091" providerId="AD" clId="Web-{DD8094A2-67D9-FA13-EFA8-D061016F66CB}" dt="2023-02-17T08:12:33.879" v="8" actId="20577"/>
          <ac:spMkLst>
            <pc:docMk/>
            <pc:sldMk cId="2831325318" sldId="259"/>
            <ac:spMk id="50" creationId="{841C083D-FC36-4D92-A349-E306030CFB6F}"/>
          </ac:spMkLst>
        </pc:spChg>
      </pc:sldChg>
      <pc:sldChg chg="modSp delCm modCm">
        <pc:chgData name="Roisin ALLDIS" userId="S::roisin.alldis@totalenergies.com::eefbeff9-fc1a-49e1-84c9-98f3be20a091" providerId="AD" clId="Web-{DD8094A2-67D9-FA13-EFA8-D061016F66CB}" dt="2023-02-17T08:12:03.034" v="6"/>
        <pc:sldMkLst>
          <pc:docMk/>
          <pc:sldMk cId="2382230818" sldId="3911"/>
        </pc:sldMkLst>
        <pc:spChg chg="mod">
          <ac:chgData name="Roisin ALLDIS" userId="S::roisin.alldis@totalenergies.com::eefbeff9-fc1a-49e1-84c9-98f3be20a091" providerId="AD" clId="Web-{DD8094A2-67D9-FA13-EFA8-D061016F66CB}" dt="2023-02-17T08:11:50.346" v="3" actId="1076"/>
          <ac:spMkLst>
            <pc:docMk/>
            <pc:sldMk cId="2382230818" sldId="3911"/>
            <ac:spMk id="6" creationId="{1653C04D-7970-4C15-B6F0-5024B097E7F5}"/>
          </ac:spMkLst>
        </pc:spChg>
      </pc:sldChg>
      <pc:sldChg chg="modSp">
        <pc:chgData name="Roisin ALLDIS" userId="S::roisin.alldis@totalenergies.com::eefbeff9-fc1a-49e1-84c9-98f3be20a091" providerId="AD" clId="Web-{DD8094A2-67D9-FA13-EFA8-D061016F66CB}" dt="2023-02-17T08:16:22.887" v="37" actId="1076"/>
        <pc:sldMkLst>
          <pc:docMk/>
          <pc:sldMk cId="2514569244" sldId="3914"/>
        </pc:sldMkLst>
        <pc:spChg chg="mod">
          <ac:chgData name="Roisin ALLDIS" userId="S::roisin.alldis@totalenergies.com::eefbeff9-fc1a-49e1-84c9-98f3be20a091" providerId="AD" clId="Web-{DD8094A2-67D9-FA13-EFA8-D061016F66CB}" dt="2023-02-17T08:16:22.887" v="37" actId="1076"/>
          <ac:spMkLst>
            <pc:docMk/>
            <pc:sldMk cId="2514569244" sldId="3914"/>
            <ac:spMk id="6" creationId="{C36C2343-4C8A-2794-3126-15A09EFDDFC5}"/>
          </ac:spMkLst>
        </pc:spChg>
        <pc:picChg chg="mod">
          <ac:chgData name="Roisin ALLDIS" userId="S::roisin.alldis@totalenergies.com::eefbeff9-fc1a-49e1-84c9-98f3be20a091" providerId="AD" clId="Web-{DD8094A2-67D9-FA13-EFA8-D061016F66CB}" dt="2023-02-17T08:16:03.183" v="36" actId="14100"/>
          <ac:picMkLst>
            <pc:docMk/>
            <pc:sldMk cId="2514569244" sldId="3914"/>
            <ac:picMk id="15" creationId="{FAF555D7-05F6-F3BF-2083-4470FE0CC632}"/>
          </ac:picMkLst>
        </pc:picChg>
      </pc:sldChg>
      <pc:sldChg chg="modSp">
        <pc:chgData name="Roisin ALLDIS" userId="S::roisin.alldis@totalenergies.com::eefbeff9-fc1a-49e1-84c9-98f3be20a091" providerId="AD" clId="Web-{DD8094A2-67D9-FA13-EFA8-D061016F66CB}" dt="2023-02-17T08:15:25.026" v="34" actId="20577"/>
        <pc:sldMkLst>
          <pc:docMk/>
          <pc:sldMk cId="782410312" sldId="3915"/>
        </pc:sldMkLst>
        <pc:spChg chg="mod">
          <ac:chgData name="Roisin ALLDIS" userId="S::roisin.alldis@totalenergies.com::eefbeff9-fc1a-49e1-84c9-98f3be20a091" providerId="AD" clId="Web-{DD8094A2-67D9-FA13-EFA8-D061016F66CB}" dt="2023-02-17T08:15:25.026" v="34" actId="20577"/>
          <ac:spMkLst>
            <pc:docMk/>
            <pc:sldMk cId="782410312" sldId="3915"/>
            <ac:spMk id="4" creationId="{6BC075EB-C629-C5D2-838B-CBABD62F178F}"/>
          </ac:spMkLst>
        </pc:spChg>
        <pc:spChg chg="mod">
          <ac:chgData name="Roisin ALLDIS" userId="S::roisin.alldis@totalenergies.com::eefbeff9-fc1a-49e1-84c9-98f3be20a091" providerId="AD" clId="Web-{DD8094A2-67D9-FA13-EFA8-D061016F66CB}" dt="2023-02-17T08:14:43.712" v="18" actId="20577"/>
          <ac:spMkLst>
            <pc:docMk/>
            <pc:sldMk cId="782410312" sldId="3915"/>
            <ac:spMk id="16" creationId="{C25D678B-5412-4E29-97E6-34BB35308815}"/>
          </ac:spMkLst>
        </pc:spChg>
      </pc:sldChg>
    </pc:docChg>
  </pc:docChgLst>
  <pc:docChgLst>
    <pc:chgData name="Chris Jenner" userId="62406087-5750-4b55-9315-660083a32ece" providerId="ADAL" clId="{D2A99E7D-D466-47C1-A669-7C104280165D}"/>
    <pc:docChg chg="undo custSel addSld delSld modSld">
      <pc:chgData name="Chris Jenner" userId="62406087-5750-4b55-9315-660083a32ece" providerId="ADAL" clId="{D2A99E7D-D466-47C1-A669-7C104280165D}" dt="2023-02-17T09:57:51.215" v="1108" actId="6549"/>
      <pc:docMkLst>
        <pc:docMk/>
      </pc:docMkLst>
      <pc:sldChg chg="modNotesTx">
        <pc:chgData name="Chris Jenner" userId="62406087-5750-4b55-9315-660083a32ece" providerId="ADAL" clId="{D2A99E7D-D466-47C1-A669-7C104280165D}" dt="2023-02-16T18:35:48.068" v="37" actId="6549"/>
        <pc:sldMkLst>
          <pc:docMk/>
          <pc:sldMk cId="3350936558" sldId="256"/>
        </pc:sldMkLst>
      </pc:sldChg>
      <pc:sldChg chg="modNotesTx">
        <pc:chgData name="Chris Jenner" userId="62406087-5750-4b55-9315-660083a32ece" providerId="ADAL" clId="{D2A99E7D-D466-47C1-A669-7C104280165D}" dt="2023-02-16T18:33:52.362" v="9" actId="6549"/>
        <pc:sldMkLst>
          <pc:docMk/>
          <pc:sldMk cId="2831325318" sldId="259"/>
        </pc:sldMkLst>
      </pc:sldChg>
      <pc:sldChg chg="modNotesTx">
        <pc:chgData name="Chris Jenner" userId="62406087-5750-4b55-9315-660083a32ece" providerId="ADAL" clId="{D2A99E7D-D466-47C1-A669-7C104280165D}" dt="2023-02-16T18:46:11.435" v="653" actId="6549"/>
        <pc:sldMkLst>
          <pc:docMk/>
          <pc:sldMk cId="3728144912" sldId="267"/>
        </pc:sldMkLst>
      </pc:sldChg>
      <pc:sldChg chg="modSp mod modNotesTx">
        <pc:chgData name="Chris Jenner" userId="62406087-5750-4b55-9315-660083a32ece" providerId="ADAL" clId="{D2A99E7D-D466-47C1-A669-7C104280165D}" dt="2023-02-16T18:33:55.604" v="10" actId="6549"/>
        <pc:sldMkLst>
          <pc:docMk/>
          <pc:sldMk cId="12704952" sldId="268"/>
        </pc:sldMkLst>
        <pc:graphicFrameChg chg="modGraphic">
          <ac:chgData name="Chris Jenner" userId="62406087-5750-4b55-9315-660083a32ece" providerId="ADAL" clId="{D2A99E7D-D466-47C1-A669-7C104280165D}" dt="2023-02-16T18:33:43.831" v="7" actId="20577"/>
          <ac:graphicFrameMkLst>
            <pc:docMk/>
            <pc:sldMk cId="12704952" sldId="268"/>
            <ac:graphicFrameMk id="2" creationId="{B88756A0-91DF-4E12-B4AA-295861238366}"/>
          </ac:graphicFrameMkLst>
        </pc:graphicFrameChg>
      </pc:sldChg>
      <pc:sldChg chg="modNotesTx">
        <pc:chgData name="Chris Jenner" userId="62406087-5750-4b55-9315-660083a32ece" providerId="ADAL" clId="{D2A99E7D-D466-47C1-A669-7C104280165D}" dt="2023-02-16T18:35:22.651" v="25" actId="6549"/>
        <pc:sldMkLst>
          <pc:docMk/>
          <pc:sldMk cId="778930364" sldId="273"/>
        </pc:sldMkLst>
      </pc:sldChg>
      <pc:sldChg chg="add">
        <pc:chgData name="Chris Jenner" userId="62406087-5750-4b55-9315-660083a32ece" providerId="ADAL" clId="{D2A99E7D-D466-47C1-A669-7C104280165D}" dt="2023-02-17T09:34:49.318" v="654"/>
        <pc:sldMkLst>
          <pc:docMk/>
          <pc:sldMk cId="2176798568" sldId="274"/>
        </pc:sldMkLst>
      </pc:sldChg>
      <pc:sldChg chg="del">
        <pc:chgData name="Chris Jenner" userId="62406087-5750-4b55-9315-660083a32ece" providerId="ADAL" clId="{D2A99E7D-D466-47C1-A669-7C104280165D}" dt="2023-02-16T18:36:00.966" v="38" actId="47"/>
        <pc:sldMkLst>
          <pc:docMk/>
          <pc:sldMk cId="2193938741" sldId="274"/>
        </pc:sldMkLst>
      </pc:sldChg>
      <pc:sldChg chg="modSp mod modCm">
        <pc:chgData name="Chris Jenner" userId="62406087-5750-4b55-9315-660083a32ece" providerId="ADAL" clId="{D2A99E7D-D466-47C1-A669-7C104280165D}" dt="2023-02-16T18:46:02.922" v="652" actId="1076"/>
        <pc:sldMkLst>
          <pc:docMk/>
          <pc:sldMk cId="2382230818" sldId="3911"/>
        </pc:sldMkLst>
        <pc:spChg chg="mod">
          <ac:chgData name="Chris Jenner" userId="62406087-5750-4b55-9315-660083a32ece" providerId="ADAL" clId="{D2A99E7D-D466-47C1-A669-7C104280165D}" dt="2023-02-16T18:45:59.612" v="651" actId="1076"/>
          <ac:spMkLst>
            <pc:docMk/>
            <pc:sldMk cId="2382230818" sldId="3911"/>
            <ac:spMk id="5" creationId="{E9E57B29-9F64-444C-9928-0B5E407037CC}"/>
          </ac:spMkLst>
        </pc:spChg>
        <pc:spChg chg="mod">
          <ac:chgData name="Chris Jenner" userId="62406087-5750-4b55-9315-660083a32ece" providerId="ADAL" clId="{D2A99E7D-D466-47C1-A669-7C104280165D}" dt="2023-02-16T18:44:46.903" v="563" actId="33524"/>
          <ac:spMkLst>
            <pc:docMk/>
            <pc:sldMk cId="2382230818" sldId="3911"/>
            <ac:spMk id="6" creationId="{1653C04D-7970-4C15-B6F0-5024B097E7F5}"/>
          </ac:spMkLst>
        </pc:spChg>
        <pc:spChg chg="mod">
          <ac:chgData name="Chris Jenner" userId="62406087-5750-4b55-9315-660083a32ece" providerId="ADAL" clId="{D2A99E7D-D466-47C1-A669-7C104280165D}" dt="2023-02-16T18:46:02.922" v="652" actId="1076"/>
          <ac:spMkLst>
            <pc:docMk/>
            <pc:sldMk cId="2382230818" sldId="3911"/>
            <ac:spMk id="8" creationId="{63DD5DAA-67C0-2924-07E3-CC35DE2633E7}"/>
          </ac:spMkLst>
        </pc:spChg>
      </pc:sldChg>
      <pc:sldChg chg="modSp mod modCm">
        <pc:chgData name="Chris Jenner" userId="62406087-5750-4b55-9315-660083a32ece" providerId="ADAL" clId="{D2A99E7D-D466-47C1-A669-7C104280165D}" dt="2023-02-16T18:45:14.915" v="566"/>
        <pc:sldMkLst>
          <pc:docMk/>
          <pc:sldMk cId="2514569244" sldId="3914"/>
        </pc:sldMkLst>
        <pc:spChg chg="mod">
          <ac:chgData name="Chris Jenner" userId="62406087-5750-4b55-9315-660083a32ece" providerId="ADAL" clId="{D2A99E7D-D466-47C1-A669-7C104280165D}" dt="2023-02-16T18:37:18.804" v="88" actId="1076"/>
          <ac:spMkLst>
            <pc:docMk/>
            <pc:sldMk cId="2514569244" sldId="3914"/>
            <ac:spMk id="6" creationId="{C36C2343-4C8A-2794-3126-15A09EFDDFC5}"/>
          </ac:spMkLst>
        </pc:spChg>
        <pc:spChg chg="mod">
          <ac:chgData name="Chris Jenner" userId="62406087-5750-4b55-9315-660083a32ece" providerId="ADAL" clId="{D2A99E7D-D466-47C1-A669-7C104280165D}" dt="2023-02-16T18:37:58.690" v="110" actId="20577"/>
          <ac:spMkLst>
            <pc:docMk/>
            <pc:sldMk cId="2514569244" sldId="3914"/>
            <ac:spMk id="13" creationId="{F425CE5B-EC79-43F7-A901-3F49CD6A8E95}"/>
          </ac:spMkLst>
        </pc:spChg>
        <pc:spChg chg="mod">
          <ac:chgData name="Chris Jenner" userId="62406087-5750-4b55-9315-660083a32ece" providerId="ADAL" clId="{D2A99E7D-D466-47C1-A669-7C104280165D}" dt="2023-02-16T18:37:16.705" v="87" actId="1076"/>
          <ac:spMkLst>
            <pc:docMk/>
            <pc:sldMk cId="2514569244" sldId="3914"/>
            <ac:spMk id="14" creationId="{BE501228-A70D-4F9C-820C-28BC0DB36DE9}"/>
          </ac:spMkLst>
        </pc:spChg>
      </pc:sldChg>
      <pc:sldChg chg="modNotesTx">
        <pc:chgData name="Chris Jenner" userId="62406087-5750-4b55-9315-660083a32ece" providerId="ADAL" clId="{D2A99E7D-D466-47C1-A669-7C104280165D}" dt="2023-02-16T18:36:18.025" v="39"/>
        <pc:sldMkLst>
          <pc:docMk/>
          <pc:sldMk cId="782410312" sldId="3915"/>
        </pc:sldMkLst>
      </pc:sldChg>
      <pc:sldChg chg="addSp delSp modSp add mod modNotesTx">
        <pc:chgData name="Chris Jenner" userId="62406087-5750-4b55-9315-660083a32ece" providerId="ADAL" clId="{D2A99E7D-D466-47C1-A669-7C104280165D}" dt="2023-02-17T09:57:51.215" v="1108" actId="6549"/>
        <pc:sldMkLst>
          <pc:docMk/>
          <pc:sldMk cId="442482804" sldId="3917"/>
        </pc:sldMkLst>
        <pc:spChg chg="mod">
          <ac:chgData name="Chris Jenner" userId="62406087-5750-4b55-9315-660083a32ece" providerId="ADAL" clId="{D2A99E7D-D466-47C1-A669-7C104280165D}" dt="2023-02-17T09:57:51.215" v="1108" actId="6549"/>
          <ac:spMkLst>
            <pc:docMk/>
            <pc:sldMk cId="442482804" sldId="3917"/>
            <ac:spMk id="3" creationId="{32B193C5-D375-77FD-6CD5-6492CB719EE5}"/>
          </ac:spMkLst>
        </pc:spChg>
        <pc:spChg chg="mod">
          <ac:chgData name="Chris Jenner" userId="62406087-5750-4b55-9315-660083a32ece" providerId="ADAL" clId="{D2A99E7D-D466-47C1-A669-7C104280165D}" dt="2023-02-17T09:39:29.735" v="682" actId="20577"/>
          <ac:spMkLst>
            <pc:docMk/>
            <pc:sldMk cId="442482804" sldId="3917"/>
            <ac:spMk id="50" creationId="{841C083D-FC36-4D92-A349-E306030CFB6F}"/>
          </ac:spMkLst>
        </pc:spChg>
        <pc:picChg chg="add mod">
          <ac:chgData name="Chris Jenner" userId="62406087-5750-4b55-9315-660083a32ece" providerId="ADAL" clId="{D2A99E7D-D466-47C1-A669-7C104280165D}" dt="2023-02-17T09:52:54.003" v="804" actId="1076"/>
          <ac:picMkLst>
            <pc:docMk/>
            <pc:sldMk cId="442482804" sldId="3917"/>
            <ac:picMk id="4" creationId="{6C5F7C2C-B920-D3FD-2885-4BF72FCCCDDD}"/>
          </ac:picMkLst>
        </pc:picChg>
        <pc:picChg chg="add mod">
          <ac:chgData name="Chris Jenner" userId="62406087-5750-4b55-9315-660083a32ece" providerId="ADAL" clId="{D2A99E7D-D466-47C1-A669-7C104280165D}" dt="2023-02-17T09:53:27.933" v="810" actId="1076"/>
          <ac:picMkLst>
            <pc:docMk/>
            <pc:sldMk cId="442482804" sldId="3917"/>
            <ac:picMk id="6" creationId="{A80CE029-F9C0-65DF-8330-A52AA7474754}"/>
          </ac:picMkLst>
        </pc:picChg>
        <pc:picChg chg="del">
          <ac:chgData name="Chris Jenner" userId="62406087-5750-4b55-9315-660083a32ece" providerId="ADAL" clId="{D2A99E7D-D466-47C1-A669-7C104280165D}" dt="2023-02-17T09:39:32.392" v="683" actId="478"/>
          <ac:picMkLst>
            <pc:docMk/>
            <pc:sldMk cId="442482804" sldId="3917"/>
            <ac:picMk id="7" creationId="{51976F69-30C0-E2B3-FDA6-15CEE7374476}"/>
          </ac:picMkLst>
        </pc:picChg>
        <pc:picChg chg="del">
          <ac:chgData name="Chris Jenner" userId="62406087-5750-4b55-9315-660083a32ece" providerId="ADAL" clId="{D2A99E7D-D466-47C1-A669-7C104280165D}" dt="2023-02-17T09:39:33.001" v="684" actId="478"/>
          <ac:picMkLst>
            <pc:docMk/>
            <pc:sldMk cId="442482804" sldId="3917"/>
            <ac:picMk id="8" creationId="{94FB227A-3F73-7935-5BD1-4028E1DA872D}"/>
          </ac:picMkLst>
        </pc:picChg>
        <pc:picChg chg="del">
          <ac:chgData name="Chris Jenner" userId="62406087-5750-4b55-9315-660083a32ece" providerId="ADAL" clId="{D2A99E7D-D466-47C1-A669-7C104280165D}" dt="2023-02-17T09:39:33.917" v="686" actId="478"/>
          <ac:picMkLst>
            <pc:docMk/>
            <pc:sldMk cId="442482804" sldId="3917"/>
            <ac:picMk id="9" creationId="{B13D42BC-FE84-9DF1-B2AE-D850073D97F2}"/>
          </ac:picMkLst>
        </pc:picChg>
        <pc:picChg chg="del">
          <ac:chgData name="Chris Jenner" userId="62406087-5750-4b55-9315-660083a32ece" providerId="ADAL" clId="{D2A99E7D-D466-47C1-A669-7C104280165D}" dt="2023-02-17T09:39:33.470" v="685" actId="478"/>
          <ac:picMkLst>
            <pc:docMk/>
            <pc:sldMk cId="442482804" sldId="3917"/>
            <ac:picMk id="10" creationId="{0076147A-2CAB-6943-DC41-3D985DE94FB5}"/>
          </ac:picMkLst>
        </pc:picChg>
        <pc:picChg chg="del">
          <ac:chgData name="Chris Jenner" userId="62406087-5750-4b55-9315-660083a32ece" providerId="ADAL" clId="{D2A99E7D-D466-47C1-A669-7C104280165D}" dt="2023-02-17T09:39:34.477" v="687" actId="478"/>
          <ac:picMkLst>
            <pc:docMk/>
            <pc:sldMk cId="442482804" sldId="3917"/>
            <ac:picMk id="11" creationId="{6764BCFB-A57A-CB1C-E678-D4BFB048086B}"/>
          </ac:picMkLst>
        </pc:picChg>
        <pc:picChg chg="mod">
          <ac:chgData name="Chris Jenner" userId="62406087-5750-4b55-9315-660083a32ece" providerId="ADAL" clId="{D2A99E7D-D466-47C1-A669-7C104280165D}" dt="2023-02-17T09:39:35.642" v="688" actId="1076"/>
          <ac:picMkLst>
            <pc:docMk/>
            <pc:sldMk cId="442482804" sldId="3917"/>
            <ac:picMk id="12" creationId="{9E013586-3522-FD92-E805-8A67A89F8279}"/>
          </ac:picMkLst>
        </pc:picChg>
      </pc:sldChg>
    </pc:docChg>
  </pc:docChgLst>
  <pc:docChgLst>
    <pc:chgData name="Rachel Furlong" userId="S::rachel.furlong_coriogeneration.com#ext#@totalworkplace.onmicrosoft.com::76e79b2a-4ebd-4e0b-81c9-47caae1144f0" providerId="AD" clId="Web-{0E506A81-848E-9BB2-2785-8B3A4DE7A9C1}"/>
    <pc:docChg chg="modSld">
      <pc:chgData name="Rachel Furlong" userId="S::rachel.furlong_coriogeneration.com#ext#@totalworkplace.onmicrosoft.com::76e79b2a-4ebd-4e0b-81c9-47caae1144f0" providerId="AD" clId="Web-{0E506A81-848E-9BB2-2785-8B3A4DE7A9C1}" dt="2023-02-17T09:19:19.111" v="11" actId="1076"/>
      <pc:docMkLst>
        <pc:docMk/>
      </pc:docMkLst>
      <pc:sldChg chg="modSp">
        <pc:chgData name="Rachel Furlong" userId="S::rachel.furlong_coriogeneration.com#ext#@totalworkplace.onmicrosoft.com::76e79b2a-4ebd-4e0b-81c9-47caae1144f0" providerId="AD" clId="Web-{0E506A81-848E-9BB2-2785-8B3A4DE7A9C1}" dt="2023-02-17T09:19:19.111" v="11" actId="1076"/>
        <pc:sldMkLst>
          <pc:docMk/>
          <pc:sldMk cId="2382230818" sldId="3911"/>
        </pc:sldMkLst>
        <pc:spChg chg="mod">
          <ac:chgData name="Rachel Furlong" userId="S::rachel.furlong_coriogeneration.com#ext#@totalworkplace.onmicrosoft.com::76e79b2a-4ebd-4e0b-81c9-47caae1144f0" providerId="AD" clId="Web-{0E506A81-848E-9BB2-2785-8B3A4DE7A9C1}" dt="2023-02-17T09:19:10.595" v="10" actId="1076"/>
          <ac:spMkLst>
            <pc:docMk/>
            <pc:sldMk cId="2382230818" sldId="3911"/>
            <ac:spMk id="5" creationId="{E9E57B29-9F64-444C-9928-0B5E407037CC}"/>
          </ac:spMkLst>
        </pc:spChg>
        <pc:spChg chg="mod">
          <ac:chgData name="Rachel Furlong" userId="S::rachel.furlong_coriogeneration.com#ext#@totalworkplace.onmicrosoft.com::76e79b2a-4ebd-4e0b-81c9-47caae1144f0" providerId="AD" clId="Web-{0E506A81-848E-9BB2-2785-8B3A4DE7A9C1}" dt="2023-02-17T09:19:19.111" v="11" actId="1076"/>
          <ac:spMkLst>
            <pc:docMk/>
            <pc:sldMk cId="2382230818" sldId="3911"/>
            <ac:spMk id="6" creationId="{1653C04D-7970-4C15-B6F0-5024B097E7F5}"/>
          </ac:spMkLst>
        </pc:spChg>
      </pc:sldChg>
    </pc:docChg>
  </pc:docChgLst>
  <pc:docChgLst>
    <pc:chgData name="Roisin ALLDIS" userId="S::roisin.alldis@totalenergies.com::eefbeff9-fc1a-49e1-84c9-98f3be20a091" providerId="AD" clId="Web-{56B1FFF4-A61A-7899-F01B-8EBFE3B9F757}"/>
    <pc:docChg chg="modSld">
      <pc:chgData name="Roisin ALLDIS" userId="S::roisin.alldis@totalenergies.com::eefbeff9-fc1a-49e1-84c9-98f3be20a091" providerId="AD" clId="Web-{56B1FFF4-A61A-7899-F01B-8EBFE3B9F757}" dt="2023-04-17T12:46:12.109" v="5"/>
      <pc:docMkLst>
        <pc:docMk/>
      </pc:docMkLst>
      <pc:sldChg chg="addSp modSp">
        <pc:chgData name="Roisin ALLDIS" userId="S::roisin.alldis@totalenergies.com::eefbeff9-fc1a-49e1-84c9-98f3be20a091" providerId="AD" clId="Web-{56B1FFF4-A61A-7899-F01B-8EBFE3B9F757}" dt="2023-04-17T12:46:12.109" v="5"/>
        <pc:sldMkLst>
          <pc:docMk/>
          <pc:sldMk cId="913999228" sldId="261"/>
        </pc:sldMkLst>
        <pc:cxnChg chg="add mod">
          <ac:chgData name="Roisin ALLDIS" userId="S::roisin.alldis@totalenergies.com::eefbeff9-fc1a-49e1-84c9-98f3be20a091" providerId="AD" clId="Web-{56B1FFF4-A61A-7899-F01B-8EBFE3B9F757}" dt="2023-04-17T12:46:12.109" v="5"/>
          <ac:cxnSpMkLst>
            <pc:docMk/>
            <pc:sldMk cId="913999228" sldId="261"/>
            <ac:cxnSpMk id="3" creationId="{8F333858-6EEA-B6BB-DB75-D044FE63D318}"/>
          </ac:cxnSpMkLst>
        </pc:cxnChg>
      </pc:sldChg>
    </pc:docChg>
  </pc:docChgLst>
  <pc:docChgLst>
    <pc:chgData name="Roisin ALLDIS" userId="S::roisin.alldis@totalenergies.com::eefbeff9-fc1a-49e1-84c9-98f3be20a091" providerId="AD" clId="Web-{251E5BC3-82F8-7C1E-48D8-B41B124340E6}"/>
    <pc:docChg chg="modSld">
      <pc:chgData name="Roisin ALLDIS" userId="S::roisin.alldis@totalenergies.com::eefbeff9-fc1a-49e1-84c9-98f3be20a091" providerId="AD" clId="Web-{251E5BC3-82F8-7C1E-48D8-B41B124340E6}" dt="2023-04-19T09:04:02.902" v="94" actId="1076"/>
      <pc:docMkLst>
        <pc:docMk/>
      </pc:docMkLst>
      <pc:sldChg chg="modSp">
        <pc:chgData name="Roisin ALLDIS" userId="S::roisin.alldis@totalenergies.com::eefbeff9-fc1a-49e1-84c9-98f3be20a091" providerId="AD" clId="Web-{251E5BC3-82F8-7C1E-48D8-B41B124340E6}" dt="2023-04-19T08:57:02.591" v="92" actId="20577"/>
        <pc:sldMkLst>
          <pc:docMk/>
          <pc:sldMk cId="3350936558" sldId="256"/>
        </pc:sldMkLst>
        <pc:spChg chg="mod">
          <ac:chgData name="Roisin ALLDIS" userId="S::roisin.alldis@totalenergies.com::eefbeff9-fc1a-49e1-84c9-98f3be20a091" providerId="AD" clId="Web-{251E5BC3-82F8-7C1E-48D8-B41B124340E6}" dt="2023-04-19T08:57:02.591" v="92" actId="20577"/>
          <ac:spMkLst>
            <pc:docMk/>
            <pc:sldMk cId="3350936558" sldId="256"/>
            <ac:spMk id="5" creationId="{50689B32-002B-4CD5-B29A-38B6EA60FB16}"/>
          </ac:spMkLst>
        </pc:spChg>
      </pc:sldChg>
      <pc:sldChg chg="modSp">
        <pc:chgData name="Roisin ALLDIS" userId="S::roisin.alldis@totalenergies.com::eefbeff9-fc1a-49e1-84c9-98f3be20a091" providerId="AD" clId="Web-{251E5BC3-82F8-7C1E-48D8-B41B124340E6}" dt="2023-04-19T09:04:02.902" v="94" actId="1076"/>
        <pc:sldMkLst>
          <pc:docMk/>
          <pc:sldMk cId="12704952" sldId="268"/>
        </pc:sldMkLst>
        <pc:graphicFrameChg chg="mod">
          <ac:chgData name="Roisin ALLDIS" userId="S::roisin.alldis@totalenergies.com::eefbeff9-fc1a-49e1-84c9-98f3be20a091" providerId="AD" clId="Web-{251E5BC3-82F8-7C1E-48D8-B41B124340E6}" dt="2023-04-19T09:04:02.902" v="94" actId="1076"/>
          <ac:graphicFrameMkLst>
            <pc:docMk/>
            <pc:sldMk cId="12704952" sldId="268"/>
            <ac:graphicFrameMk id="2" creationId="{B88756A0-91DF-4E12-B4AA-295861238366}"/>
          </ac:graphicFrameMkLst>
        </pc:graphicFrameChg>
      </pc:sldChg>
      <pc:sldChg chg="modSp">
        <pc:chgData name="Roisin ALLDIS" userId="S::roisin.alldis@totalenergies.com::eefbeff9-fc1a-49e1-84c9-98f3be20a091" providerId="AD" clId="Web-{251E5BC3-82F8-7C1E-48D8-B41B124340E6}" dt="2023-04-19T09:01:45.772" v="93" actId="1076"/>
        <pc:sldMkLst>
          <pc:docMk/>
          <pc:sldMk cId="2347991446" sldId="335"/>
        </pc:sldMkLst>
        <pc:spChg chg="mod">
          <ac:chgData name="Roisin ALLDIS" userId="S::roisin.alldis@totalenergies.com::eefbeff9-fc1a-49e1-84c9-98f3be20a091" providerId="AD" clId="Web-{251E5BC3-82F8-7C1E-48D8-B41B124340E6}" dt="2023-04-19T08:52:49.723" v="2" actId="20577"/>
          <ac:spMkLst>
            <pc:docMk/>
            <pc:sldMk cId="2347991446" sldId="335"/>
            <ac:spMk id="8" creationId="{8868C6C4-F27C-0E36-C5B2-701CF59F67C3}"/>
          </ac:spMkLst>
        </pc:spChg>
        <pc:spChg chg="mod">
          <ac:chgData name="Roisin ALLDIS" userId="S::roisin.alldis@totalenergies.com::eefbeff9-fc1a-49e1-84c9-98f3be20a091" providerId="AD" clId="Web-{251E5BC3-82F8-7C1E-48D8-B41B124340E6}" dt="2023-04-19T08:52:57.567" v="3" actId="20577"/>
          <ac:spMkLst>
            <pc:docMk/>
            <pc:sldMk cId="2347991446" sldId="335"/>
            <ac:spMk id="11" creationId="{D54F6E82-8B42-17B7-3C4E-D8D4A5B5AD44}"/>
          </ac:spMkLst>
        </pc:spChg>
        <pc:spChg chg="mod">
          <ac:chgData name="Roisin ALLDIS" userId="S::roisin.alldis@totalenergies.com::eefbeff9-fc1a-49e1-84c9-98f3be20a091" providerId="AD" clId="Web-{251E5BC3-82F8-7C1E-48D8-B41B124340E6}" dt="2023-04-19T08:52:57.582" v="4" actId="20577"/>
          <ac:spMkLst>
            <pc:docMk/>
            <pc:sldMk cId="2347991446" sldId="335"/>
            <ac:spMk id="12" creationId="{021AAFD6-0AAB-DAA0-893A-3DF3D621BC52}"/>
          </ac:spMkLst>
        </pc:spChg>
        <pc:picChg chg="mod">
          <ac:chgData name="Roisin ALLDIS" userId="S::roisin.alldis@totalenergies.com::eefbeff9-fc1a-49e1-84c9-98f3be20a091" providerId="AD" clId="Web-{251E5BC3-82F8-7C1E-48D8-B41B124340E6}" dt="2023-04-19T09:01:45.772" v="93" actId="1076"/>
          <ac:picMkLst>
            <pc:docMk/>
            <pc:sldMk cId="2347991446" sldId="335"/>
            <ac:picMk id="10" creationId="{8F60C951-2BA6-6480-B0C1-E44C10B42B07}"/>
          </ac:picMkLst>
        </pc:picChg>
      </pc:sldChg>
      <pc:sldChg chg="modSp">
        <pc:chgData name="Roisin ALLDIS" userId="S::roisin.alldis@totalenergies.com::eefbeff9-fc1a-49e1-84c9-98f3be20a091" providerId="AD" clId="Web-{251E5BC3-82F8-7C1E-48D8-B41B124340E6}" dt="2023-04-19T08:56:15.355" v="84" actId="20577"/>
        <pc:sldMkLst>
          <pc:docMk/>
          <pc:sldMk cId="2519688581" sldId="3924"/>
        </pc:sldMkLst>
        <pc:spChg chg="mod">
          <ac:chgData name="Roisin ALLDIS" userId="S::roisin.alldis@totalenergies.com::eefbeff9-fc1a-49e1-84c9-98f3be20a091" providerId="AD" clId="Web-{251E5BC3-82F8-7C1E-48D8-B41B124340E6}" dt="2023-04-19T08:56:15.355" v="84" actId="20577"/>
          <ac:spMkLst>
            <pc:docMk/>
            <pc:sldMk cId="2519688581" sldId="3924"/>
            <ac:spMk id="11" creationId="{99DC4A60-B67A-E7F4-75B4-26E3BE94E80B}"/>
          </ac:spMkLst>
        </pc:spChg>
      </pc:sldChg>
      <pc:sldChg chg="modSp">
        <pc:chgData name="Roisin ALLDIS" userId="S::roisin.alldis@totalenergies.com::eefbeff9-fc1a-49e1-84c9-98f3be20a091" providerId="AD" clId="Web-{251E5BC3-82F8-7C1E-48D8-B41B124340E6}" dt="2023-04-19T08:55:52.948" v="76" actId="20577"/>
        <pc:sldMkLst>
          <pc:docMk/>
          <pc:sldMk cId="1940195562" sldId="3928"/>
        </pc:sldMkLst>
        <pc:spChg chg="mod">
          <ac:chgData name="Roisin ALLDIS" userId="S::roisin.alldis@totalenergies.com::eefbeff9-fc1a-49e1-84c9-98f3be20a091" providerId="AD" clId="Web-{251E5BC3-82F8-7C1E-48D8-B41B124340E6}" dt="2023-04-19T08:55:52.948" v="76" actId="20577"/>
          <ac:spMkLst>
            <pc:docMk/>
            <pc:sldMk cId="1940195562" sldId="3928"/>
            <ac:spMk id="9" creationId="{CBCE4744-F41E-31D5-148E-0510B6F105B7}"/>
          </ac:spMkLst>
        </pc:spChg>
        <pc:spChg chg="mod">
          <ac:chgData name="Roisin ALLDIS" userId="S::roisin.alldis@totalenergies.com::eefbeff9-fc1a-49e1-84c9-98f3be20a091" providerId="AD" clId="Web-{251E5BC3-82F8-7C1E-48D8-B41B124340E6}" dt="2023-04-19T08:55:50.510" v="73" actId="20577"/>
          <ac:spMkLst>
            <pc:docMk/>
            <pc:sldMk cId="1940195562" sldId="3928"/>
            <ac:spMk id="11" creationId="{5470A33B-99B8-F954-3206-1764169EACBD}"/>
          </ac:spMkLst>
        </pc:spChg>
        <pc:spChg chg="mod">
          <ac:chgData name="Roisin ALLDIS" userId="S::roisin.alldis@totalenergies.com::eefbeff9-fc1a-49e1-84c9-98f3be20a091" providerId="AD" clId="Web-{251E5BC3-82F8-7C1E-48D8-B41B124340E6}" dt="2023-04-19T08:55:50.526" v="74" actId="20577"/>
          <ac:spMkLst>
            <pc:docMk/>
            <pc:sldMk cId="1940195562" sldId="3928"/>
            <ac:spMk id="12" creationId="{C84785BF-84C5-2B4A-1CEF-71802D7664C7}"/>
          </ac:spMkLst>
        </pc:spChg>
        <pc:spChg chg="mod">
          <ac:chgData name="Roisin ALLDIS" userId="S::roisin.alldis@totalenergies.com::eefbeff9-fc1a-49e1-84c9-98f3be20a091" providerId="AD" clId="Web-{251E5BC3-82F8-7C1E-48D8-B41B124340E6}" dt="2023-04-19T08:55:50.541" v="75" actId="20577"/>
          <ac:spMkLst>
            <pc:docMk/>
            <pc:sldMk cId="1940195562" sldId="3928"/>
            <ac:spMk id="13" creationId="{0640B180-197B-57BB-E228-14E25D06C770}"/>
          </ac:spMkLst>
        </pc:spChg>
      </pc:sldChg>
      <pc:sldChg chg="modSp">
        <pc:chgData name="Roisin ALLDIS" userId="S::roisin.alldis@totalenergies.com::eefbeff9-fc1a-49e1-84c9-98f3be20a091" providerId="AD" clId="Web-{251E5BC3-82F8-7C1E-48D8-B41B124340E6}" dt="2023-04-19T08:54:10.913" v="33" actId="20577"/>
        <pc:sldMkLst>
          <pc:docMk/>
          <pc:sldMk cId="3947877622" sldId="3936"/>
        </pc:sldMkLst>
        <pc:spChg chg="mod">
          <ac:chgData name="Roisin ALLDIS" userId="S::roisin.alldis@totalenergies.com::eefbeff9-fc1a-49e1-84c9-98f3be20a091" providerId="AD" clId="Web-{251E5BC3-82F8-7C1E-48D8-B41B124340E6}" dt="2023-04-19T08:54:10.882" v="30" actId="20577"/>
          <ac:spMkLst>
            <pc:docMk/>
            <pc:sldMk cId="3947877622" sldId="3936"/>
            <ac:spMk id="5" creationId="{DE497D38-8840-769C-BB95-6A504BDDF732}"/>
          </ac:spMkLst>
        </pc:spChg>
        <pc:spChg chg="mod">
          <ac:chgData name="Roisin ALLDIS" userId="S::roisin.alldis@totalenergies.com::eefbeff9-fc1a-49e1-84c9-98f3be20a091" providerId="AD" clId="Web-{251E5BC3-82F8-7C1E-48D8-B41B124340E6}" dt="2023-04-19T08:54:10.897" v="31" actId="20577"/>
          <ac:spMkLst>
            <pc:docMk/>
            <pc:sldMk cId="3947877622" sldId="3936"/>
            <ac:spMk id="7" creationId="{7D357DE1-C76C-9348-D8A3-DB326FFB1DC6}"/>
          </ac:spMkLst>
        </pc:spChg>
        <pc:spChg chg="mod">
          <ac:chgData name="Roisin ALLDIS" userId="S::roisin.alldis@totalenergies.com::eefbeff9-fc1a-49e1-84c9-98f3be20a091" providerId="AD" clId="Web-{251E5BC3-82F8-7C1E-48D8-B41B124340E6}" dt="2023-04-19T08:54:10.913" v="32" actId="20577"/>
          <ac:spMkLst>
            <pc:docMk/>
            <pc:sldMk cId="3947877622" sldId="3936"/>
            <ac:spMk id="8" creationId="{EA64DF3A-6F35-F24E-C331-ED15768D91DA}"/>
          </ac:spMkLst>
        </pc:spChg>
        <pc:spChg chg="mod">
          <ac:chgData name="Roisin ALLDIS" userId="S::roisin.alldis@totalenergies.com::eefbeff9-fc1a-49e1-84c9-98f3be20a091" providerId="AD" clId="Web-{251E5BC3-82F8-7C1E-48D8-B41B124340E6}" dt="2023-04-19T08:54:10.913" v="33" actId="20577"/>
          <ac:spMkLst>
            <pc:docMk/>
            <pc:sldMk cId="3947877622" sldId="3936"/>
            <ac:spMk id="9" creationId="{4456846D-E6DF-589C-1881-0D29065D7414}"/>
          </ac:spMkLst>
        </pc:spChg>
      </pc:sldChg>
      <pc:sldChg chg="modSp">
        <pc:chgData name="Roisin ALLDIS" userId="S::roisin.alldis@totalenergies.com::eefbeff9-fc1a-49e1-84c9-98f3be20a091" providerId="AD" clId="Web-{251E5BC3-82F8-7C1E-48D8-B41B124340E6}" dt="2023-04-19T08:55:05.571" v="55" actId="20577"/>
        <pc:sldMkLst>
          <pc:docMk/>
          <pc:sldMk cId="354575311" sldId="3938"/>
        </pc:sldMkLst>
        <pc:spChg chg="mod">
          <ac:chgData name="Roisin ALLDIS" userId="S::roisin.alldis@totalenergies.com::eefbeff9-fc1a-49e1-84c9-98f3be20a091" providerId="AD" clId="Web-{251E5BC3-82F8-7C1E-48D8-B41B124340E6}" dt="2023-04-19T08:54:56.383" v="51" actId="20577"/>
          <ac:spMkLst>
            <pc:docMk/>
            <pc:sldMk cId="354575311" sldId="3938"/>
            <ac:spMk id="3" creationId="{77501AFD-43F5-621C-DAF1-D0EA4EAFB75F}"/>
          </ac:spMkLst>
        </pc:spChg>
        <pc:spChg chg="mod">
          <ac:chgData name="Roisin ALLDIS" userId="S::roisin.alldis@totalenergies.com::eefbeff9-fc1a-49e1-84c9-98f3be20a091" providerId="AD" clId="Web-{251E5BC3-82F8-7C1E-48D8-B41B124340E6}" dt="2023-04-19T08:54:56.368" v="50" actId="20577"/>
          <ac:spMkLst>
            <pc:docMk/>
            <pc:sldMk cId="354575311" sldId="3938"/>
            <ac:spMk id="4" creationId="{B8001C73-89AC-425D-D566-D9EE76BD08C3}"/>
          </ac:spMkLst>
        </pc:spChg>
        <pc:spChg chg="mod">
          <ac:chgData name="Roisin ALLDIS" userId="S::roisin.alldis@totalenergies.com::eefbeff9-fc1a-49e1-84c9-98f3be20a091" providerId="AD" clId="Web-{251E5BC3-82F8-7C1E-48D8-B41B124340E6}" dt="2023-04-19T08:55:05.555" v="53" actId="20577"/>
          <ac:spMkLst>
            <pc:docMk/>
            <pc:sldMk cId="354575311" sldId="3938"/>
            <ac:spMk id="5" creationId="{8014FCCC-D4D9-C590-F14E-A7AE0857A1C3}"/>
          </ac:spMkLst>
        </pc:spChg>
        <pc:spChg chg="mod">
          <ac:chgData name="Roisin ALLDIS" userId="S::roisin.alldis@totalenergies.com::eefbeff9-fc1a-49e1-84c9-98f3be20a091" providerId="AD" clId="Web-{251E5BC3-82F8-7C1E-48D8-B41B124340E6}" dt="2023-04-19T08:54:56.508" v="52" actId="20577"/>
          <ac:spMkLst>
            <pc:docMk/>
            <pc:sldMk cId="354575311" sldId="3938"/>
            <ac:spMk id="11" creationId="{E7722680-FD1F-C527-AB11-9550EAA81DC9}"/>
          </ac:spMkLst>
        </pc:spChg>
        <pc:spChg chg="mod">
          <ac:chgData name="Roisin ALLDIS" userId="S::roisin.alldis@totalenergies.com::eefbeff9-fc1a-49e1-84c9-98f3be20a091" providerId="AD" clId="Web-{251E5BC3-82F8-7C1E-48D8-B41B124340E6}" dt="2023-04-19T08:55:05.571" v="54" actId="20577"/>
          <ac:spMkLst>
            <pc:docMk/>
            <pc:sldMk cId="354575311" sldId="3938"/>
            <ac:spMk id="12" creationId="{3316AC92-900C-86E3-C50C-3445CF8D306A}"/>
          </ac:spMkLst>
        </pc:spChg>
        <pc:spChg chg="mod">
          <ac:chgData name="Roisin ALLDIS" userId="S::roisin.alldis@totalenergies.com::eefbeff9-fc1a-49e1-84c9-98f3be20a091" providerId="AD" clId="Web-{251E5BC3-82F8-7C1E-48D8-B41B124340E6}" dt="2023-04-19T08:55:05.571" v="55" actId="20577"/>
          <ac:spMkLst>
            <pc:docMk/>
            <pc:sldMk cId="354575311" sldId="3938"/>
            <ac:spMk id="16" creationId="{C724B04B-4420-6AF8-0B31-31D8D3EAA208}"/>
          </ac:spMkLst>
        </pc:spChg>
      </pc:sldChg>
      <pc:sldChg chg="modSp">
        <pc:chgData name="Roisin ALLDIS" userId="S::roisin.alldis@totalenergies.com::eefbeff9-fc1a-49e1-84c9-98f3be20a091" providerId="AD" clId="Web-{251E5BC3-82F8-7C1E-48D8-B41B124340E6}" dt="2023-04-19T08:55:46.229" v="72" actId="20577"/>
        <pc:sldMkLst>
          <pc:docMk/>
          <pc:sldMk cId="3568516800" sldId="3939"/>
        </pc:sldMkLst>
        <pc:spChg chg="mod">
          <ac:chgData name="Roisin ALLDIS" userId="S::roisin.alldis@totalenergies.com::eefbeff9-fc1a-49e1-84c9-98f3be20a091" providerId="AD" clId="Web-{251E5BC3-82F8-7C1E-48D8-B41B124340E6}" dt="2023-04-19T08:55:43.807" v="68" actId="20577"/>
          <ac:spMkLst>
            <pc:docMk/>
            <pc:sldMk cId="3568516800" sldId="3939"/>
            <ac:spMk id="4" creationId="{5BF0AE9B-AE27-CA78-0C53-010D87E2AEB0}"/>
          </ac:spMkLst>
        </pc:spChg>
        <pc:spChg chg="mod">
          <ac:chgData name="Roisin ALLDIS" userId="S::roisin.alldis@totalenergies.com::eefbeff9-fc1a-49e1-84c9-98f3be20a091" providerId="AD" clId="Web-{251E5BC3-82F8-7C1E-48D8-B41B124340E6}" dt="2023-04-19T08:55:46.229" v="72" actId="20577"/>
          <ac:spMkLst>
            <pc:docMk/>
            <pc:sldMk cId="3568516800" sldId="3939"/>
            <ac:spMk id="10" creationId="{1E5E1158-A4BC-A5DC-7B12-978EC8D1C33B}"/>
          </ac:spMkLst>
        </pc:spChg>
        <pc:spChg chg="mod">
          <ac:chgData name="Roisin ALLDIS" userId="S::roisin.alldis@totalenergies.com::eefbeff9-fc1a-49e1-84c9-98f3be20a091" providerId="AD" clId="Web-{251E5BC3-82F8-7C1E-48D8-B41B124340E6}" dt="2023-04-19T08:55:43.822" v="69" actId="20577"/>
          <ac:spMkLst>
            <pc:docMk/>
            <pc:sldMk cId="3568516800" sldId="3939"/>
            <ac:spMk id="13" creationId="{3B58DEBB-5FA6-4BA5-2F0F-D038C0B953D2}"/>
          </ac:spMkLst>
        </pc:spChg>
        <pc:spChg chg="mod">
          <ac:chgData name="Roisin ALLDIS" userId="S::roisin.alldis@totalenergies.com::eefbeff9-fc1a-49e1-84c9-98f3be20a091" providerId="AD" clId="Web-{251E5BC3-82F8-7C1E-48D8-B41B124340E6}" dt="2023-04-19T08:55:43.838" v="70" actId="20577"/>
          <ac:spMkLst>
            <pc:docMk/>
            <pc:sldMk cId="3568516800" sldId="3939"/>
            <ac:spMk id="15" creationId="{44BE466F-F256-02BA-BD53-B5C9D140CD4B}"/>
          </ac:spMkLst>
        </pc:spChg>
        <pc:spChg chg="mod">
          <ac:chgData name="Roisin ALLDIS" userId="S::roisin.alldis@totalenergies.com::eefbeff9-fc1a-49e1-84c9-98f3be20a091" providerId="AD" clId="Web-{251E5BC3-82F8-7C1E-48D8-B41B124340E6}" dt="2023-04-19T08:55:43.854" v="71" actId="20577"/>
          <ac:spMkLst>
            <pc:docMk/>
            <pc:sldMk cId="3568516800" sldId="3939"/>
            <ac:spMk id="19" creationId="{B09D2AA4-2969-C14B-1F76-E706C296F186}"/>
          </ac:spMkLst>
        </pc:spChg>
      </pc:sldChg>
      <pc:sldChg chg="modSp">
        <pc:chgData name="Roisin ALLDIS" userId="S::roisin.alldis@totalenergies.com::eefbeff9-fc1a-49e1-84c9-98f3be20a091" providerId="AD" clId="Web-{251E5BC3-82F8-7C1E-48D8-B41B124340E6}" dt="2023-04-19T08:55:28.400" v="67" actId="20577"/>
        <pc:sldMkLst>
          <pc:docMk/>
          <pc:sldMk cId="1878675971" sldId="3940"/>
        </pc:sldMkLst>
        <pc:spChg chg="mod">
          <ac:chgData name="Roisin ALLDIS" userId="S::roisin.alldis@totalenergies.com::eefbeff9-fc1a-49e1-84c9-98f3be20a091" providerId="AD" clId="Web-{251E5BC3-82F8-7C1E-48D8-B41B124340E6}" dt="2023-04-19T08:55:22.322" v="56" actId="20577"/>
          <ac:spMkLst>
            <pc:docMk/>
            <pc:sldMk cId="1878675971" sldId="3940"/>
            <ac:spMk id="4" creationId="{51EA76C2-D038-61FC-DE13-EC7F7AD3C060}"/>
          </ac:spMkLst>
        </pc:spChg>
        <pc:spChg chg="mod">
          <ac:chgData name="Roisin ALLDIS" userId="S::roisin.alldis@totalenergies.com::eefbeff9-fc1a-49e1-84c9-98f3be20a091" providerId="AD" clId="Web-{251E5BC3-82F8-7C1E-48D8-B41B124340E6}" dt="2023-04-19T08:55:28.400" v="67" actId="20577"/>
          <ac:spMkLst>
            <pc:docMk/>
            <pc:sldMk cId="1878675971" sldId="3940"/>
            <ac:spMk id="5" creationId="{47B48D36-17D1-5F44-4533-1BC78EFA7044}"/>
          </ac:spMkLst>
        </pc:spChg>
        <pc:spChg chg="mod">
          <ac:chgData name="Roisin ALLDIS" userId="S::roisin.alldis@totalenergies.com::eefbeff9-fc1a-49e1-84c9-98f3be20a091" providerId="AD" clId="Web-{251E5BC3-82F8-7C1E-48D8-B41B124340E6}" dt="2023-04-19T08:55:22.353" v="59" actId="20577"/>
          <ac:spMkLst>
            <pc:docMk/>
            <pc:sldMk cId="1878675971" sldId="3940"/>
            <ac:spMk id="7" creationId="{D2ADB0A9-C960-D822-6CF1-67C045B3EE75}"/>
          </ac:spMkLst>
        </pc:spChg>
        <pc:spChg chg="mod">
          <ac:chgData name="Roisin ALLDIS" userId="S::roisin.alldis@totalenergies.com::eefbeff9-fc1a-49e1-84c9-98f3be20a091" providerId="AD" clId="Web-{251E5BC3-82F8-7C1E-48D8-B41B124340E6}" dt="2023-04-19T08:55:22.368" v="60" actId="20577"/>
          <ac:spMkLst>
            <pc:docMk/>
            <pc:sldMk cId="1878675971" sldId="3940"/>
            <ac:spMk id="9" creationId="{DED3BB85-C4B5-D894-398D-41BD7835BFD5}"/>
          </ac:spMkLst>
        </pc:spChg>
        <pc:spChg chg="mod">
          <ac:chgData name="Roisin ALLDIS" userId="S::roisin.alldis@totalenergies.com::eefbeff9-fc1a-49e1-84c9-98f3be20a091" providerId="AD" clId="Web-{251E5BC3-82F8-7C1E-48D8-B41B124340E6}" dt="2023-04-19T08:55:22.384" v="61" actId="20577"/>
          <ac:spMkLst>
            <pc:docMk/>
            <pc:sldMk cId="1878675971" sldId="3940"/>
            <ac:spMk id="10" creationId="{E4CD86C2-94A2-E1E1-424F-8FDBAB94A48E}"/>
          </ac:spMkLst>
        </pc:spChg>
        <pc:spChg chg="mod">
          <ac:chgData name="Roisin ALLDIS" userId="S::roisin.alldis@totalenergies.com::eefbeff9-fc1a-49e1-84c9-98f3be20a091" providerId="AD" clId="Web-{251E5BC3-82F8-7C1E-48D8-B41B124340E6}" dt="2023-04-19T08:55:22.322" v="57" actId="20577"/>
          <ac:spMkLst>
            <pc:docMk/>
            <pc:sldMk cId="1878675971" sldId="3940"/>
            <ac:spMk id="13" creationId="{039127A2-9BAD-6561-16B4-966352ED1528}"/>
          </ac:spMkLst>
        </pc:spChg>
        <pc:spChg chg="mod">
          <ac:chgData name="Roisin ALLDIS" userId="S::roisin.alldis@totalenergies.com::eefbeff9-fc1a-49e1-84c9-98f3be20a091" providerId="AD" clId="Web-{251E5BC3-82F8-7C1E-48D8-B41B124340E6}" dt="2023-04-19T08:55:22.384" v="62" actId="20577"/>
          <ac:spMkLst>
            <pc:docMk/>
            <pc:sldMk cId="1878675971" sldId="3940"/>
            <ac:spMk id="14" creationId="{17B4A60C-716D-5636-F8F3-D6C45F0108F8}"/>
          </ac:spMkLst>
        </pc:spChg>
        <pc:spChg chg="mod">
          <ac:chgData name="Roisin ALLDIS" userId="S::roisin.alldis@totalenergies.com::eefbeff9-fc1a-49e1-84c9-98f3be20a091" providerId="AD" clId="Web-{251E5BC3-82F8-7C1E-48D8-B41B124340E6}" dt="2023-04-19T08:55:22.337" v="58" actId="20577"/>
          <ac:spMkLst>
            <pc:docMk/>
            <pc:sldMk cId="1878675971" sldId="3940"/>
            <ac:spMk id="15" creationId="{D0AF54D9-B3D6-41E4-EEB6-34D7ADCE042F}"/>
          </ac:spMkLst>
        </pc:spChg>
        <pc:spChg chg="mod">
          <ac:chgData name="Roisin ALLDIS" userId="S::roisin.alldis@totalenergies.com::eefbeff9-fc1a-49e1-84c9-98f3be20a091" providerId="AD" clId="Web-{251E5BC3-82F8-7C1E-48D8-B41B124340E6}" dt="2023-04-19T08:55:22.400" v="63" actId="20577"/>
          <ac:spMkLst>
            <pc:docMk/>
            <pc:sldMk cId="1878675971" sldId="3940"/>
            <ac:spMk id="16" creationId="{66D9DBE4-E9D9-96FE-5642-7127826C08F9}"/>
          </ac:spMkLst>
        </pc:spChg>
        <pc:spChg chg="mod">
          <ac:chgData name="Roisin ALLDIS" userId="S::roisin.alldis@totalenergies.com::eefbeff9-fc1a-49e1-84c9-98f3be20a091" providerId="AD" clId="Web-{251E5BC3-82F8-7C1E-48D8-B41B124340E6}" dt="2023-04-19T08:55:22.415" v="64" actId="20577"/>
          <ac:spMkLst>
            <pc:docMk/>
            <pc:sldMk cId="1878675971" sldId="3940"/>
            <ac:spMk id="17" creationId="{787CEE8C-25C8-53F0-A794-E8F44AA0EE30}"/>
          </ac:spMkLst>
        </pc:spChg>
        <pc:spChg chg="mod">
          <ac:chgData name="Roisin ALLDIS" userId="S::roisin.alldis@totalenergies.com::eefbeff9-fc1a-49e1-84c9-98f3be20a091" providerId="AD" clId="Web-{251E5BC3-82F8-7C1E-48D8-B41B124340E6}" dt="2023-04-19T08:55:22.431" v="65" actId="20577"/>
          <ac:spMkLst>
            <pc:docMk/>
            <pc:sldMk cId="1878675971" sldId="3940"/>
            <ac:spMk id="18" creationId="{A425A639-778F-14EC-4C71-25A17C0E78F0}"/>
          </ac:spMkLst>
        </pc:spChg>
        <pc:spChg chg="mod">
          <ac:chgData name="Roisin ALLDIS" userId="S::roisin.alldis@totalenergies.com::eefbeff9-fc1a-49e1-84c9-98f3be20a091" providerId="AD" clId="Web-{251E5BC3-82F8-7C1E-48D8-B41B124340E6}" dt="2023-04-19T08:55:22.431" v="66" actId="20577"/>
          <ac:spMkLst>
            <pc:docMk/>
            <pc:sldMk cId="1878675971" sldId="3940"/>
            <ac:spMk id="20" creationId="{418F8322-6475-270E-EA8D-F15AC051C076}"/>
          </ac:spMkLst>
        </pc:spChg>
      </pc:sldChg>
      <pc:sldChg chg="modSp">
        <pc:chgData name="Roisin ALLDIS" userId="S::roisin.alldis@totalenergies.com::eefbeff9-fc1a-49e1-84c9-98f3be20a091" providerId="AD" clId="Web-{251E5BC3-82F8-7C1E-48D8-B41B124340E6}" dt="2023-04-19T08:54:50.508" v="49" actId="20577"/>
        <pc:sldMkLst>
          <pc:docMk/>
          <pc:sldMk cId="1714467187" sldId="3942"/>
        </pc:sldMkLst>
        <pc:spChg chg="mod">
          <ac:chgData name="Roisin ALLDIS" userId="S::roisin.alldis@totalenergies.com::eefbeff9-fc1a-49e1-84c9-98f3be20a091" providerId="AD" clId="Web-{251E5BC3-82F8-7C1E-48D8-B41B124340E6}" dt="2023-04-19T08:54:47.695" v="46" actId="20577"/>
          <ac:spMkLst>
            <pc:docMk/>
            <pc:sldMk cId="1714467187" sldId="3942"/>
            <ac:spMk id="4" creationId="{8CEE86A3-73E0-39E5-DDEE-D1E75B16413C}"/>
          </ac:spMkLst>
        </pc:spChg>
        <pc:spChg chg="mod">
          <ac:chgData name="Roisin ALLDIS" userId="S::roisin.alldis@totalenergies.com::eefbeff9-fc1a-49e1-84c9-98f3be20a091" providerId="AD" clId="Web-{251E5BC3-82F8-7C1E-48D8-B41B124340E6}" dt="2023-04-19T08:54:50.508" v="49" actId="20577"/>
          <ac:spMkLst>
            <pc:docMk/>
            <pc:sldMk cId="1714467187" sldId="3942"/>
            <ac:spMk id="5" creationId="{DE9BD9CE-5B82-6847-BF68-16F1BF4206E5}"/>
          </ac:spMkLst>
        </pc:spChg>
        <pc:spChg chg="mod">
          <ac:chgData name="Roisin ALLDIS" userId="S::roisin.alldis@totalenergies.com::eefbeff9-fc1a-49e1-84c9-98f3be20a091" providerId="AD" clId="Web-{251E5BC3-82F8-7C1E-48D8-B41B124340E6}" dt="2023-04-19T08:54:47.711" v="47" actId="20577"/>
          <ac:spMkLst>
            <pc:docMk/>
            <pc:sldMk cId="1714467187" sldId="3942"/>
            <ac:spMk id="13" creationId="{BE62BFC3-FF11-0DA6-711A-808DA8A8DAEE}"/>
          </ac:spMkLst>
        </pc:spChg>
        <pc:spChg chg="mod">
          <ac:chgData name="Roisin ALLDIS" userId="S::roisin.alldis@totalenergies.com::eefbeff9-fc1a-49e1-84c9-98f3be20a091" providerId="AD" clId="Web-{251E5BC3-82F8-7C1E-48D8-B41B124340E6}" dt="2023-04-19T08:54:47.711" v="48" actId="20577"/>
          <ac:spMkLst>
            <pc:docMk/>
            <pc:sldMk cId="1714467187" sldId="3942"/>
            <ac:spMk id="15" creationId="{0191551A-B634-C8B2-C8F3-EE87F439E055}"/>
          </ac:spMkLst>
        </pc:spChg>
      </pc:sldChg>
      <pc:sldChg chg="modSp">
        <pc:chgData name="Roisin ALLDIS" userId="S::roisin.alldis@totalenergies.com::eefbeff9-fc1a-49e1-84c9-98f3be20a091" providerId="AD" clId="Web-{251E5BC3-82F8-7C1E-48D8-B41B124340E6}" dt="2023-04-19T08:54:42.305" v="45" actId="20577"/>
        <pc:sldMkLst>
          <pc:docMk/>
          <pc:sldMk cId="4120587859" sldId="3943"/>
        </pc:sldMkLst>
        <pc:spChg chg="mod">
          <ac:chgData name="Roisin ALLDIS" userId="S::roisin.alldis@totalenergies.com::eefbeff9-fc1a-49e1-84c9-98f3be20a091" providerId="AD" clId="Web-{251E5BC3-82F8-7C1E-48D8-B41B124340E6}" dt="2023-04-19T08:54:40.367" v="42" actId="20577"/>
          <ac:spMkLst>
            <pc:docMk/>
            <pc:sldMk cId="4120587859" sldId="3943"/>
            <ac:spMk id="3" creationId="{D1E165CE-FA74-7DE9-A144-ECE1BAE20673}"/>
          </ac:spMkLst>
        </pc:spChg>
        <pc:spChg chg="mod">
          <ac:chgData name="Roisin ALLDIS" userId="S::roisin.alldis@totalenergies.com::eefbeff9-fc1a-49e1-84c9-98f3be20a091" providerId="AD" clId="Web-{251E5BC3-82F8-7C1E-48D8-B41B124340E6}" dt="2023-04-19T08:54:40.383" v="43" actId="20577"/>
          <ac:spMkLst>
            <pc:docMk/>
            <pc:sldMk cId="4120587859" sldId="3943"/>
            <ac:spMk id="6" creationId="{B412EA43-B14E-D561-A008-ACE22DAD387A}"/>
          </ac:spMkLst>
        </pc:spChg>
        <pc:spChg chg="mod">
          <ac:chgData name="Roisin ALLDIS" userId="S::roisin.alldis@totalenergies.com::eefbeff9-fc1a-49e1-84c9-98f3be20a091" providerId="AD" clId="Web-{251E5BC3-82F8-7C1E-48D8-B41B124340E6}" dt="2023-04-19T08:54:42.305" v="45" actId="20577"/>
          <ac:spMkLst>
            <pc:docMk/>
            <pc:sldMk cId="4120587859" sldId="3943"/>
            <ac:spMk id="7" creationId="{987F42DE-2D5A-FF2C-1994-D9C34721E4BB}"/>
          </ac:spMkLst>
        </pc:spChg>
        <pc:spChg chg="mod">
          <ac:chgData name="Roisin ALLDIS" userId="S::roisin.alldis@totalenergies.com::eefbeff9-fc1a-49e1-84c9-98f3be20a091" providerId="AD" clId="Web-{251E5BC3-82F8-7C1E-48D8-B41B124340E6}" dt="2023-04-19T08:54:40.398" v="44" actId="20577"/>
          <ac:spMkLst>
            <pc:docMk/>
            <pc:sldMk cId="4120587859" sldId="3943"/>
            <ac:spMk id="15" creationId="{86BDD747-F299-B79B-22E6-F8BF79D5B185}"/>
          </ac:spMkLst>
        </pc:spChg>
      </pc:sldChg>
      <pc:sldChg chg="modSp">
        <pc:chgData name="Roisin ALLDIS" userId="S::roisin.alldis@totalenergies.com::eefbeff9-fc1a-49e1-84c9-98f3be20a091" providerId="AD" clId="Web-{251E5BC3-82F8-7C1E-48D8-B41B124340E6}" dt="2023-04-19T08:54:35.586" v="41" actId="20577"/>
        <pc:sldMkLst>
          <pc:docMk/>
          <pc:sldMk cId="1844412151" sldId="3944"/>
        </pc:sldMkLst>
        <pc:spChg chg="mod">
          <ac:chgData name="Roisin ALLDIS" userId="S::roisin.alldis@totalenergies.com::eefbeff9-fc1a-49e1-84c9-98f3be20a091" providerId="AD" clId="Web-{251E5BC3-82F8-7C1E-48D8-B41B124340E6}" dt="2023-04-19T08:54:35.570" v="39" actId="20577"/>
          <ac:spMkLst>
            <pc:docMk/>
            <pc:sldMk cId="1844412151" sldId="3944"/>
            <ac:spMk id="4" creationId="{39EEA225-71E7-4814-D2D1-790775608E4A}"/>
          </ac:spMkLst>
        </pc:spChg>
        <pc:spChg chg="mod">
          <ac:chgData name="Roisin ALLDIS" userId="S::roisin.alldis@totalenergies.com::eefbeff9-fc1a-49e1-84c9-98f3be20a091" providerId="AD" clId="Web-{251E5BC3-82F8-7C1E-48D8-B41B124340E6}" dt="2023-04-19T08:54:32.460" v="38" actId="20577"/>
          <ac:spMkLst>
            <pc:docMk/>
            <pc:sldMk cId="1844412151" sldId="3944"/>
            <ac:spMk id="5" creationId="{37C79676-FBFF-C859-A096-A707EA5DCDAD}"/>
          </ac:spMkLst>
        </pc:spChg>
        <pc:spChg chg="mod">
          <ac:chgData name="Roisin ALLDIS" userId="S::roisin.alldis@totalenergies.com::eefbeff9-fc1a-49e1-84c9-98f3be20a091" providerId="AD" clId="Web-{251E5BC3-82F8-7C1E-48D8-B41B124340E6}" dt="2023-04-19T08:54:35.570" v="40" actId="20577"/>
          <ac:spMkLst>
            <pc:docMk/>
            <pc:sldMk cId="1844412151" sldId="3944"/>
            <ac:spMk id="11" creationId="{1E20B33E-8131-65F4-4B87-9FFEBF2E8980}"/>
          </ac:spMkLst>
        </pc:spChg>
        <pc:spChg chg="mod">
          <ac:chgData name="Roisin ALLDIS" userId="S::roisin.alldis@totalenergies.com::eefbeff9-fc1a-49e1-84c9-98f3be20a091" providerId="AD" clId="Web-{251E5BC3-82F8-7C1E-48D8-B41B124340E6}" dt="2023-04-19T08:54:35.586" v="41" actId="20577"/>
          <ac:spMkLst>
            <pc:docMk/>
            <pc:sldMk cId="1844412151" sldId="3944"/>
            <ac:spMk id="13" creationId="{3E69EA61-1FE3-4E70-F8CE-158FCDAF97DD}"/>
          </ac:spMkLst>
        </pc:spChg>
      </pc:sldChg>
      <pc:sldChg chg="modSp">
        <pc:chgData name="Roisin ALLDIS" userId="S::roisin.alldis@totalenergies.com::eefbeff9-fc1a-49e1-84c9-98f3be20a091" providerId="AD" clId="Web-{251E5BC3-82F8-7C1E-48D8-B41B124340E6}" dt="2023-04-19T08:53:51.834" v="29" actId="20577"/>
        <pc:sldMkLst>
          <pc:docMk/>
          <pc:sldMk cId="2446931569" sldId="3945"/>
        </pc:sldMkLst>
        <pc:spChg chg="mod">
          <ac:chgData name="Roisin ALLDIS" userId="S::roisin.alldis@totalenergies.com::eefbeff9-fc1a-49e1-84c9-98f3be20a091" providerId="AD" clId="Web-{251E5BC3-82F8-7C1E-48D8-B41B124340E6}" dt="2023-04-19T08:53:51.818" v="27" actId="20577"/>
          <ac:spMkLst>
            <pc:docMk/>
            <pc:sldMk cId="2446931569" sldId="3945"/>
            <ac:spMk id="4" creationId="{4C2EC577-AA6F-D747-D1B6-6725E900181D}"/>
          </ac:spMkLst>
        </pc:spChg>
        <pc:spChg chg="mod">
          <ac:chgData name="Roisin ALLDIS" userId="S::roisin.alldis@totalenergies.com::eefbeff9-fc1a-49e1-84c9-98f3be20a091" providerId="AD" clId="Web-{251E5BC3-82F8-7C1E-48D8-B41B124340E6}" dt="2023-04-19T08:53:51.803" v="26" actId="20577"/>
          <ac:spMkLst>
            <pc:docMk/>
            <pc:sldMk cId="2446931569" sldId="3945"/>
            <ac:spMk id="5" creationId="{2083103A-C07A-603F-61C9-27DB01C41C0E}"/>
          </ac:spMkLst>
        </pc:spChg>
        <pc:spChg chg="mod">
          <ac:chgData name="Roisin ALLDIS" userId="S::roisin.alldis@totalenergies.com::eefbeff9-fc1a-49e1-84c9-98f3be20a091" providerId="AD" clId="Web-{251E5BC3-82F8-7C1E-48D8-B41B124340E6}" dt="2023-04-19T08:53:51.834" v="28" actId="20577"/>
          <ac:spMkLst>
            <pc:docMk/>
            <pc:sldMk cId="2446931569" sldId="3945"/>
            <ac:spMk id="7" creationId="{1CD4D193-CC97-C959-8E60-DAE50EF0E071}"/>
          </ac:spMkLst>
        </pc:spChg>
        <pc:spChg chg="mod">
          <ac:chgData name="Roisin ALLDIS" userId="S::roisin.alldis@totalenergies.com::eefbeff9-fc1a-49e1-84c9-98f3be20a091" providerId="AD" clId="Web-{251E5BC3-82F8-7C1E-48D8-B41B124340E6}" dt="2023-04-19T08:53:51.834" v="29" actId="20577"/>
          <ac:spMkLst>
            <pc:docMk/>
            <pc:sldMk cId="2446931569" sldId="3945"/>
            <ac:spMk id="13" creationId="{D35E9264-FD2C-4C06-FA38-D7A5489E4B24}"/>
          </ac:spMkLst>
        </pc:spChg>
      </pc:sldChg>
      <pc:sldChg chg="modSp">
        <pc:chgData name="Roisin ALLDIS" userId="S::roisin.alldis@totalenergies.com::eefbeff9-fc1a-49e1-84c9-98f3be20a091" providerId="AD" clId="Web-{251E5BC3-82F8-7C1E-48D8-B41B124340E6}" dt="2023-04-19T08:53:44.209" v="25" actId="20577"/>
        <pc:sldMkLst>
          <pc:docMk/>
          <pc:sldMk cId="3838993983" sldId="3946"/>
        </pc:sldMkLst>
        <pc:spChg chg="mod">
          <ac:chgData name="Roisin ALLDIS" userId="S::roisin.alldis@totalenergies.com::eefbeff9-fc1a-49e1-84c9-98f3be20a091" providerId="AD" clId="Web-{251E5BC3-82F8-7C1E-48D8-B41B124340E6}" dt="2023-04-19T08:53:44.162" v="22" actId="20577"/>
          <ac:spMkLst>
            <pc:docMk/>
            <pc:sldMk cId="3838993983" sldId="3946"/>
            <ac:spMk id="8" creationId="{53FEDC7A-0156-6A2B-10E7-8F4DFB518C37}"/>
          </ac:spMkLst>
        </pc:spChg>
        <pc:spChg chg="mod">
          <ac:chgData name="Roisin ALLDIS" userId="S::roisin.alldis@totalenergies.com::eefbeff9-fc1a-49e1-84c9-98f3be20a091" providerId="AD" clId="Web-{251E5BC3-82F8-7C1E-48D8-B41B124340E6}" dt="2023-04-19T08:53:44.178" v="23" actId="20577"/>
          <ac:spMkLst>
            <pc:docMk/>
            <pc:sldMk cId="3838993983" sldId="3946"/>
            <ac:spMk id="9" creationId="{307C6425-FCBE-2D84-B529-DF64FE1A4730}"/>
          </ac:spMkLst>
        </pc:spChg>
        <pc:spChg chg="mod">
          <ac:chgData name="Roisin ALLDIS" userId="S::roisin.alldis@totalenergies.com::eefbeff9-fc1a-49e1-84c9-98f3be20a091" providerId="AD" clId="Web-{251E5BC3-82F8-7C1E-48D8-B41B124340E6}" dt="2023-04-19T08:53:44.193" v="24" actId="20577"/>
          <ac:spMkLst>
            <pc:docMk/>
            <pc:sldMk cId="3838993983" sldId="3946"/>
            <ac:spMk id="13" creationId="{84B9D41D-85D2-2197-EA34-51AA69447B26}"/>
          </ac:spMkLst>
        </pc:spChg>
        <pc:spChg chg="mod">
          <ac:chgData name="Roisin ALLDIS" userId="S::roisin.alldis@totalenergies.com::eefbeff9-fc1a-49e1-84c9-98f3be20a091" providerId="AD" clId="Web-{251E5BC3-82F8-7C1E-48D8-B41B124340E6}" dt="2023-04-19T08:53:44.209" v="25" actId="20577"/>
          <ac:spMkLst>
            <pc:docMk/>
            <pc:sldMk cId="3838993983" sldId="3946"/>
            <ac:spMk id="15" creationId="{78C3A203-69F1-8FE3-EF03-885A3B83D500}"/>
          </ac:spMkLst>
        </pc:spChg>
      </pc:sldChg>
      <pc:sldChg chg="modSp">
        <pc:chgData name="Roisin ALLDIS" userId="S::roisin.alldis@totalenergies.com::eefbeff9-fc1a-49e1-84c9-98f3be20a091" providerId="AD" clId="Web-{251E5BC3-82F8-7C1E-48D8-B41B124340E6}" dt="2023-04-19T08:53:23.755" v="10" actId="20577"/>
        <pc:sldMkLst>
          <pc:docMk/>
          <pc:sldMk cId="3178922232" sldId="3947"/>
        </pc:sldMkLst>
        <pc:spChg chg="mod">
          <ac:chgData name="Roisin ALLDIS" userId="S::roisin.alldis@totalenergies.com::eefbeff9-fc1a-49e1-84c9-98f3be20a091" providerId="AD" clId="Web-{251E5BC3-82F8-7C1E-48D8-B41B124340E6}" dt="2023-04-19T08:53:17.942" v="5" actId="20577"/>
          <ac:spMkLst>
            <pc:docMk/>
            <pc:sldMk cId="3178922232" sldId="3947"/>
            <ac:spMk id="4" creationId="{40B25FEE-CF0C-9F62-947B-D842148F39EC}"/>
          </ac:spMkLst>
        </pc:spChg>
        <pc:spChg chg="mod">
          <ac:chgData name="Roisin ALLDIS" userId="S::roisin.alldis@totalenergies.com::eefbeff9-fc1a-49e1-84c9-98f3be20a091" providerId="AD" clId="Web-{251E5BC3-82F8-7C1E-48D8-B41B124340E6}" dt="2023-04-19T08:53:23.739" v="9" actId="20577"/>
          <ac:spMkLst>
            <pc:docMk/>
            <pc:sldMk cId="3178922232" sldId="3947"/>
            <ac:spMk id="5" creationId="{C7A0C1B6-8B04-8E6A-4798-05E5245B8AC4}"/>
          </ac:spMkLst>
        </pc:spChg>
        <pc:spChg chg="mod">
          <ac:chgData name="Roisin ALLDIS" userId="S::roisin.alldis@totalenergies.com::eefbeff9-fc1a-49e1-84c9-98f3be20a091" providerId="AD" clId="Web-{251E5BC3-82F8-7C1E-48D8-B41B124340E6}" dt="2023-04-19T08:53:23.755" v="10" actId="20577"/>
          <ac:spMkLst>
            <pc:docMk/>
            <pc:sldMk cId="3178922232" sldId="3947"/>
            <ac:spMk id="12" creationId="{AD7A837B-41A8-9E26-CB4F-2444F9AF038E}"/>
          </ac:spMkLst>
        </pc:spChg>
        <pc:spChg chg="mod">
          <ac:chgData name="Roisin ALLDIS" userId="S::roisin.alldis@totalenergies.com::eefbeff9-fc1a-49e1-84c9-98f3be20a091" providerId="AD" clId="Web-{251E5BC3-82F8-7C1E-48D8-B41B124340E6}" dt="2023-04-19T08:53:17.958" v="6" actId="20577"/>
          <ac:spMkLst>
            <pc:docMk/>
            <pc:sldMk cId="3178922232" sldId="3947"/>
            <ac:spMk id="13" creationId="{A56414C9-B568-37F5-2508-7A072897162D}"/>
          </ac:spMkLst>
        </pc:spChg>
        <pc:spChg chg="mod">
          <ac:chgData name="Roisin ALLDIS" userId="S::roisin.alldis@totalenergies.com::eefbeff9-fc1a-49e1-84c9-98f3be20a091" providerId="AD" clId="Web-{251E5BC3-82F8-7C1E-48D8-B41B124340E6}" dt="2023-04-19T08:53:17.974" v="8" actId="20577"/>
          <ac:spMkLst>
            <pc:docMk/>
            <pc:sldMk cId="3178922232" sldId="3947"/>
            <ac:spMk id="14" creationId="{9CE59C1C-1390-9DCD-5BD2-AEB7A907C0FA}"/>
          </ac:spMkLst>
        </pc:spChg>
        <pc:spChg chg="mod">
          <ac:chgData name="Roisin ALLDIS" userId="S::roisin.alldis@totalenergies.com::eefbeff9-fc1a-49e1-84c9-98f3be20a091" providerId="AD" clId="Web-{251E5BC3-82F8-7C1E-48D8-B41B124340E6}" dt="2023-04-19T08:53:17.974" v="7" actId="20577"/>
          <ac:spMkLst>
            <pc:docMk/>
            <pc:sldMk cId="3178922232" sldId="3947"/>
            <ac:spMk id="15" creationId="{F68383A1-136E-2F2B-4E7B-1F42CDCC79CF}"/>
          </ac:spMkLst>
        </pc:spChg>
      </pc:sldChg>
      <pc:sldChg chg="modSp">
        <pc:chgData name="Roisin ALLDIS" userId="S::roisin.alldis@totalenergies.com::eefbeff9-fc1a-49e1-84c9-98f3be20a091" providerId="AD" clId="Web-{251E5BC3-82F8-7C1E-48D8-B41B124340E6}" dt="2023-04-19T08:54:28.007" v="37" actId="20577"/>
        <pc:sldMkLst>
          <pc:docMk/>
          <pc:sldMk cId="3097106716" sldId="3948"/>
        </pc:sldMkLst>
        <pc:spChg chg="mod">
          <ac:chgData name="Roisin ALLDIS" userId="S::roisin.alldis@totalenergies.com::eefbeff9-fc1a-49e1-84c9-98f3be20a091" providerId="AD" clId="Web-{251E5BC3-82F8-7C1E-48D8-B41B124340E6}" dt="2023-04-19T08:54:27.976" v="35" actId="20577"/>
          <ac:spMkLst>
            <pc:docMk/>
            <pc:sldMk cId="3097106716" sldId="3948"/>
            <ac:spMk id="3" creationId="{1B6B4B90-86CB-5066-DB53-55936FC2C4F2}"/>
          </ac:spMkLst>
        </pc:spChg>
        <pc:spChg chg="mod">
          <ac:chgData name="Roisin ALLDIS" userId="S::roisin.alldis@totalenergies.com::eefbeff9-fc1a-49e1-84c9-98f3be20a091" providerId="AD" clId="Web-{251E5BC3-82F8-7C1E-48D8-B41B124340E6}" dt="2023-04-19T08:54:24.616" v="34" actId="20577"/>
          <ac:spMkLst>
            <pc:docMk/>
            <pc:sldMk cId="3097106716" sldId="3948"/>
            <ac:spMk id="4" creationId="{9A5AFD3C-4C9A-11F9-C797-4ED1ECBF86B4}"/>
          </ac:spMkLst>
        </pc:spChg>
        <pc:spChg chg="mod">
          <ac:chgData name="Roisin ALLDIS" userId="S::roisin.alldis@totalenergies.com::eefbeff9-fc1a-49e1-84c9-98f3be20a091" providerId="AD" clId="Web-{251E5BC3-82F8-7C1E-48D8-B41B124340E6}" dt="2023-04-19T08:54:27.992" v="36" actId="20577"/>
          <ac:spMkLst>
            <pc:docMk/>
            <pc:sldMk cId="3097106716" sldId="3948"/>
            <ac:spMk id="10" creationId="{72A9582A-1E67-1954-8CC1-F1DD89DC2918}"/>
          </ac:spMkLst>
        </pc:spChg>
        <pc:spChg chg="mod">
          <ac:chgData name="Roisin ALLDIS" userId="S::roisin.alldis@totalenergies.com::eefbeff9-fc1a-49e1-84c9-98f3be20a091" providerId="AD" clId="Web-{251E5BC3-82F8-7C1E-48D8-B41B124340E6}" dt="2023-04-19T08:54:28.007" v="37" actId="20577"/>
          <ac:spMkLst>
            <pc:docMk/>
            <pc:sldMk cId="3097106716" sldId="3948"/>
            <ac:spMk id="15" creationId="{694B9CD2-2A38-25DE-F989-6C7C7FEFED18}"/>
          </ac:spMkLst>
        </pc:spChg>
      </pc:sldChg>
      <pc:sldChg chg="modSp">
        <pc:chgData name="Roisin ALLDIS" userId="S::roisin.alldis@totalenergies.com::eefbeff9-fc1a-49e1-84c9-98f3be20a091" providerId="AD" clId="Web-{251E5BC3-82F8-7C1E-48D8-B41B124340E6}" dt="2023-04-19T08:53:34.849" v="21" actId="20577"/>
        <pc:sldMkLst>
          <pc:docMk/>
          <pc:sldMk cId="3401914418" sldId="3949"/>
        </pc:sldMkLst>
        <pc:spChg chg="mod">
          <ac:chgData name="Roisin ALLDIS" userId="S::roisin.alldis@totalenergies.com::eefbeff9-fc1a-49e1-84c9-98f3be20a091" providerId="AD" clId="Web-{251E5BC3-82F8-7C1E-48D8-B41B124340E6}" dt="2023-04-19T08:53:34.740" v="12" actId="20577"/>
          <ac:spMkLst>
            <pc:docMk/>
            <pc:sldMk cId="3401914418" sldId="3949"/>
            <ac:spMk id="3" creationId="{4D486354-F72C-44F7-DE35-140883B6D03C}"/>
          </ac:spMkLst>
        </pc:spChg>
        <pc:spChg chg="mod">
          <ac:chgData name="Roisin ALLDIS" userId="S::roisin.alldis@totalenergies.com::eefbeff9-fc1a-49e1-84c9-98f3be20a091" providerId="AD" clId="Web-{251E5BC3-82F8-7C1E-48D8-B41B124340E6}" dt="2023-04-19T08:53:34.771" v="15" actId="20577"/>
          <ac:spMkLst>
            <pc:docMk/>
            <pc:sldMk cId="3401914418" sldId="3949"/>
            <ac:spMk id="7" creationId="{AE1B17DE-5A6C-CFEC-4097-EAF87B95320B}"/>
          </ac:spMkLst>
        </pc:spChg>
        <pc:spChg chg="mod">
          <ac:chgData name="Roisin ALLDIS" userId="S::roisin.alldis@totalenergies.com::eefbeff9-fc1a-49e1-84c9-98f3be20a091" providerId="AD" clId="Web-{251E5BC3-82F8-7C1E-48D8-B41B124340E6}" dt="2023-04-19T08:53:34.787" v="16" actId="20577"/>
          <ac:spMkLst>
            <pc:docMk/>
            <pc:sldMk cId="3401914418" sldId="3949"/>
            <ac:spMk id="8" creationId="{8E08CADE-FAF8-6CBF-BF7E-0FB699DC3FBD}"/>
          </ac:spMkLst>
        </pc:spChg>
        <pc:spChg chg="mod">
          <ac:chgData name="Roisin ALLDIS" userId="S::roisin.alldis@totalenergies.com::eefbeff9-fc1a-49e1-84c9-98f3be20a091" providerId="AD" clId="Web-{251E5BC3-82F8-7C1E-48D8-B41B124340E6}" dt="2023-04-19T08:53:34.802" v="17" actId="20577"/>
          <ac:spMkLst>
            <pc:docMk/>
            <pc:sldMk cId="3401914418" sldId="3949"/>
            <ac:spMk id="9" creationId="{4A4EFCC4-737B-FBFC-2F34-458A01F3D56B}"/>
          </ac:spMkLst>
        </pc:spChg>
        <pc:spChg chg="mod">
          <ac:chgData name="Roisin ALLDIS" userId="S::roisin.alldis@totalenergies.com::eefbeff9-fc1a-49e1-84c9-98f3be20a091" providerId="AD" clId="Web-{251E5BC3-82F8-7C1E-48D8-B41B124340E6}" dt="2023-04-19T08:53:34.755" v="13" actId="20577"/>
          <ac:spMkLst>
            <pc:docMk/>
            <pc:sldMk cId="3401914418" sldId="3949"/>
            <ac:spMk id="10" creationId="{4FA1CDF6-3094-134E-427A-5E386B1E15BB}"/>
          </ac:spMkLst>
        </pc:spChg>
        <pc:spChg chg="mod">
          <ac:chgData name="Roisin ALLDIS" userId="S::roisin.alldis@totalenergies.com::eefbeff9-fc1a-49e1-84c9-98f3be20a091" providerId="AD" clId="Web-{251E5BC3-82F8-7C1E-48D8-B41B124340E6}" dt="2023-04-19T08:53:34.724" v="11" actId="20577"/>
          <ac:spMkLst>
            <pc:docMk/>
            <pc:sldMk cId="3401914418" sldId="3949"/>
            <ac:spMk id="11" creationId="{C3AABFBA-04D9-E90B-2CB5-BC2F111E2BCB}"/>
          </ac:spMkLst>
        </pc:spChg>
        <pc:spChg chg="mod">
          <ac:chgData name="Roisin ALLDIS" userId="S::roisin.alldis@totalenergies.com::eefbeff9-fc1a-49e1-84c9-98f3be20a091" providerId="AD" clId="Web-{251E5BC3-82F8-7C1E-48D8-B41B124340E6}" dt="2023-04-19T08:53:34.818" v="18" actId="20577"/>
          <ac:spMkLst>
            <pc:docMk/>
            <pc:sldMk cId="3401914418" sldId="3949"/>
            <ac:spMk id="13" creationId="{38E5AA51-B43C-EC6E-8B36-BDF873F891B7}"/>
          </ac:spMkLst>
        </pc:spChg>
        <pc:spChg chg="mod">
          <ac:chgData name="Roisin ALLDIS" userId="S::roisin.alldis@totalenergies.com::eefbeff9-fc1a-49e1-84c9-98f3be20a091" providerId="AD" clId="Web-{251E5BC3-82F8-7C1E-48D8-B41B124340E6}" dt="2023-04-19T08:53:34.771" v="14" actId="20577"/>
          <ac:spMkLst>
            <pc:docMk/>
            <pc:sldMk cId="3401914418" sldId="3949"/>
            <ac:spMk id="15" creationId="{16FD233A-4407-D093-F6A8-CD928917A21D}"/>
          </ac:spMkLst>
        </pc:spChg>
        <pc:spChg chg="mod">
          <ac:chgData name="Roisin ALLDIS" userId="S::roisin.alldis@totalenergies.com::eefbeff9-fc1a-49e1-84c9-98f3be20a091" providerId="AD" clId="Web-{251E5BC3-82F8-7C1E-48D8-B41B124340E6}" dt="2023-04-19T08:53:34.818" v="19" actId="20577"/>
          <ac:spMkLst>
            <pc:docMk/>
            <pc:sldMk cId="3401914418" sldId="3949"/>
            <ac:spMk id="16" creationId="{5DF29D97-76AE-8F46-A72B-B1F2FCF552D6}"/>
          </ac:spMkLst>
        </pc:spChg>
        <pc:spChg chg="mod">
          <ac:chgData name="Roisin ALLDIS" userId="S::roisin.alldis@totalenergies.com::eefbeff9-fc1a-49e1-84c9-98f3be20a091" providerId="AD" clId="Web-{251E5BC3-82F8-7C1E-48D8-B41B124340E6}" dt="2023-04-19T08:53:34.833" v="20" actId="20577"/>
          <ac:spMkLst>
            <pc:docMk/>
            <pc:sldMk cId="3401914418" sldId="3949"/>
            <ac:spMk id="17" creationId="{FBB4E333-D2FF-5D0B-026C-040CC1A7C42B}"/>
          </ac:spMkLst>
        </pc:spChg>
        <pc:spChg chg="mod">
          <ac:chgData name="Roisin ALLDIS" userId="S::roisin.alldis@totalenergies.com::eefbeff9-fc1a-49e1-84c9-98f3be20a091" providerId="AD" clId="Web-{251E5BC3-82F8-7C1E-48D8-B41B124340E6}" dt="2023-04-19T08:53:34.849" v="21" actId="20577"/>
          <ac:spMkLst>
            <pc:docMk/>
            <pc:sldMk cId="3401914418" sldId="3949"/>
            <ac:spMk id="18" creationId="{244F8C61-E735-5132-9EB8-9CCB6C1F2BF9}"/>
          </ac:spMkLst>
        </pc:spChg>
      </pc:sldChg>
      <pc:sldChg chg="modSp">
        <pc:chgData name="Roisin ALLDIS" userId="S::roisin.alldis@totalenergies.com::eefbeff9-fc1a-49e1-84c9-98f3be20a091" providerId="AD" clId="Web-{251E5BC3-82F8-7C1E-48D8-B41B124340E6}" dt="2023-04-19T08:56:36.809" v="87" actId="1076"/>
        <pc:sldMkLst>
          <pc:docMk/>
          <pc:sldMk cId="1990935113" sldId="3975"/>
        </pc:sldMkLst>
        <pc:spChg chg="mod">
          <ac:chgData name="Roisin ALLDIS" userId="S::roisin.alldis@totalenergies.com::eefbeff9-fc1a-49e1-84c9-98f3be20a091" providerId="AD" clId="Web-{251E5BC3-82F8-7C1E-48D8-B41B124340E6}" dt="2023-04-19T08:56:33.058" v="86" actId="1076"/>
          <ac:spMkLst>
            <pc:docMk/>
            <pc:sldMk cId="1990935113" sldId="3975"/>
            <ac:spMk id="9" creationId="{417545C0-5339-F6A4-5B8D-CF081FA634CC}"/>
          </ac:spMkLst>
        </pc:spChg>
        <pc:spChg chg="mod">
          <ac:chgData name="Roisin ALLDIS" userId="S::roisin.alldis@totalenergies.com::eefbeff9-fc1a-49e1-84c9-98f3be20a091" providerId="AD" clId="Web-{251E5BC3-82F8-7C1E-48D8-B41B124340E6}" dt="2023-04-19T08:56:36.809" v="87" actId="1076"/>
          <ac:spMkLst>
            <pc:docMk/>
            <pc:sldMk cId="1990935113" sldId="3975"/>
            <ac:spMk id="10" creationId="{39B63F8C-E0D0-F0FC-018C-CABFA7A65FC1}"/>
          </ac:spMkLst>
        </pc:spChg>
        <pc:picChg chg="mod">
          <ac:chgData name="Roisin ALLDIS" userId="S::roisin.alldis@totalenergies.com::eefbeff9-fc1a-49e1-84c9-98f3be20a091" providerId="AD" clId="Web-{251E5BC3-82F8-7C1E-48D8-B41B124340E6}" dt="2023-04-19T08:56:33.043" v="85" actId="1076"/>
          <ac:picMkLst>
            <pc:docMk/>
            <pc:sldMk cId="1990935113" sldId="3975"/>
            <ac:picMk id="8" creationId="{233AFA4E-59B9-38B5-A771-05F0D6422942}"/>
          </ac:picMkLst>
        </pc:picChg>
      </pc:sldChg>
    </pc:docChg>
  </pc:docChgLst>
  <pc:docChgLst>
    <pc:chgData name="Chris Jenner" userId="62406087-5750-4b55-9315-660083a32ece" providerId="ADAL" clId="{3E0F3480-EBC5-49D3-8035-0E131BC589B9}"/>
    <pc:docChg chg="undo custSel addSld delSld modSld sldOrd">
      <pc:chgData name="Chris Jenner" userId="62406087-5750-4b55-9315-660083a32ece" providerId="ADAL" clId="{3E0F3480-EBC5-49D3-8035-0E131BC589B9}" dt="2023-04-14T18:16:31.619" v="1325" actId="20577"/>
      <pc:docMkLst>
        <pc:docMk/>
      </pc:docMkLst>
      <pc:sldChg chg="del">
        <pc:chgData name="Chris Jenner" userId="62406087-5750-4b55-9315-660083a32ece" providerId="ADAL" clId="{3E0F3480-EBC5-49D3-8035-0E131BC589B9}" dt="2023-04-14T17:02:42.673" v="30" actId="47"/>
        <pc:sldMkLst>
          <pc:docMk/>
          <pc:sldMk cId="2831325318" sldId="259"/>
        </pc:sldMkLst>
      </pc:sldChg>
      <pc:sldChg chg="addSp delSp modSp add mod">
        <pc:chgData name="Chris Jenner" userId="62406087-5750-4b55-9315-660083a32ece" providerId="ADAL" clId="{3E0F3480-EBC5-49D3-8035-0E131BC589B9}" dt="2023-04-14T17:23:00.436" v="504" actId="21"/>
        <pc:sldMkLst>
          <pc:docMk/>
          <pc:sldMk cId="913999228" sldId="261"/>
        </pc:sldMkLst>
        <pc:picChg chg="add del mod">
          <ac:chgData name="Chris Jenner" userId="62406087-5750-4b55-9315-660083a32ece" providerId="ADAL" clId="{3E0F3480-EBC5-49D3-8035-0E131BC589B9}" dt="2023-04-14T17:23:00.436" v="504" actId="21"/>
          <ac:picMkLst>
            <pc:docMk/>
            <pc:sldMk cId="913999228" sldId="261"/>
            <ac:picMk id="3" creationId="{3C8094A2-C40A-0096-1508-2FBBBDAEA57F}"/>
          </ac:picMkLst>
        </pc:picChg>
      </pc:sldChg>
      <pc:sldChg chg="modSp mod">
        <pc:chgData name="Chris Jenner" userId="62406087-5750-4b55-9315-660083a32ece" providerId="ADAL" clId="{3E0F3480-EBC5-49D3-8035-0E131BC589B9}" dt="2023-04-14T17:02:14.244" v="29" actId="20577"/>
        <pc:sldMkLst>
          <pc:docMk/>
          <pc:sldMk cId="12704952" sldId="268"/>
        </pc:sldMkLst>
        <pc:graphicFrameChg chg="mod modGraphic">
          <ac:chgData name="Chris Jenner" userId="62406087-5750-4b55-9315-660083a32ece" providerId="ADAL" clId="{3E0F3480-EBC5-49D3-8035-0E131BC589B9}" dt="2023-04-14T17:02:14.244" v="29" actId="20577"/>
          <ac:graphicFrameMkLst>
            <pc:docMk/>
            <pc:sldMk cId="12704952" sldId="268"/>
            <ac:graphicFrameMk id="2" creationId="{B88756A0-91DF-4E12-B4AA-295861238366}"/>
          </ac:graphicFrameMkLst>
        </pc:graphicFrameChg>
      </pc:sldChg>
      <pc:sldChg chg="modSp mod">
        <pc:chgData name="Chris Jenner" userId="62406087-5750-4b55-9315-660083a32ece" providerId="ADAL" clId="{3E0F3480-EBC5-49D3-8035-0E131BC589B9}" dt="2023-04-14T17:00:11.977" v="4" actId="20577"/>
        <pc:sldMkLst>
          <pc:docMk/>
          <pc:sldMk cId="2541155126" sldId="271"/>
        </pc:sldMkLst>
        <pc:spChg chg="mod">
          <ac:chgData name="Chris Jenner" userId="62406087-5750-4b55-9315-660083a32ece" providerId="ADAL" clId="{3E0F3480-EBC5-49D3-8035-0E131BC589B9}" dt="2023-04-14T17:00:11.977" v="4" actId="20577"/>
          <ac:spMkLst>
            <pc:docMk/>
            <pc:sldMk cId="2541155126" sldId="271"/>
            <ac:spMk id="16" creationId="{29B7BF61-E699-42B6-8635-6C47099C390D}"/>
          </ac:spMkLst>
        </pc:spChg>
      </pc:sldChg>
      <pc:sldChg chg="add">
        <pc:chgData name="Chris Jenner" userId="62406087-5750-4b55-9315-660083a32ece" providerId="ADAL" clId="{3E0F3480-EBC5-49D3-8035-0E131BC589B9}" dt="2023-04-14T17:06:03.264" v="74"/>
        <pc:sldMkLst>
          <pc:docMk/>
          <pc:sldMk cId="2347991446" sldId="335"/>
        </pc:sldMkLst>
      </pc:sldChg>
      <pc:sldChg chg="del">
        <pc:chgData name="Chris Jenner" userId="62406087-5750-4b55-9315-660083a32ece" providerId="ADAL" clId="{3E0F3480-EBC5-49D3-8035-0E131BC589B9}" dt="2023-04-14T17:05:00.499" v="71" actId="47"/>
        <pc:sldMkLst>
          <pc:docMk/>
          <pc:sldMk cId="2382230818" sldId="3911"/>
        </pc:sldMkLst>
      </pc:sldChg>
      <pc:sldChg chg="addSp modSp del mod">
        <pc:chgData name="Chris Jenner" userId="62406087-5750-4b55-9315-660083a32ece" providerId="ADAL" clId="{3E0F3480-EBC5-49D3-8035-0E131BC589B9}" dt="2023-04-14T17:06:06.326" v="75" actId="47"/>
        <pc:sldMkLst>
          <pc:docMk/>
          <pc:sldMk cId="1104998244" sldId="3913"/>
        </pc:sldMkLst>
        <pc:spChg chg="mod">
          <ac:chgData name="Chris Jenner" userId="62406087-5750-4b55-9315-660083a32ece" providerId="ADAL" clId="{3E0F3480-EBC5-49D3-8035-0E131BC589B9}" dt="2023-04-14T17:03:04.672" v="54" actId="113"/>
          <ac:spMkLst>
            <pc:docMk/>
            <pc:sldMk cId="1104998244" sldId="3913"/>
            <ac:spMk id="38" creationId="{539C32FE-E7BE-46FA-9E26-C6E9C9EF9BFA}"/>
          </ac:spMkLst>
        </pc:spChg>
        <pc:picChg chg="add mod">
          <ac:chgData name="Chris Jenner" userId="62406087-5750-4b55-9315-660083a32ece" providerId="ADAL" clId="{3E0F3480-EBC5-49D3-8035-0E131BC589B9}" dt="2023-04-14T17:04:14.569" v="60" actId="14100"/>
          <ac:picMkLst>
            <pc:docMk/>
            <pc:sldMk cId="1104998244" sldId="3913"/>
            <ac:picMk id="2" creationId="{56F043E4-A9BF-CACA-6F6F-B7E06B370D55}"/>
          </ac:picMkLst>
        </pc:picChg>
        <pc:picChg chg="mod">
          <ac:chgData name="Chris Jenner" userId="62406087-5750-4b55-9315-660083a32ece" providerId="ADAL" clId="{3E0F3480-EBC5-49D3-8035-0E131BC589B9}" dt="2023-04-14T17:04:17.432" v="61" actId="1076"/>
          <ac:picMkLst>
            <pc:docMk/>
            <pc:sldMk cId="1104998244" sldId="3913"/>
            <ac:picMk id="1026" creationId="{3BD17E94-749F-4E22-8C68-1B0105CD709D}"/>
          </ac:picMkLst>
        </pc:picChg>
        <pc:picChg chg="mod">
          <ac:chgData name="Chris Jenner" userId="62406087-5750-4b55-9315-660083a32ece" providerId="ADAL" clId="{3E0F3480-EBC5-49D3-8035-0E131BC589B9}" dt="2023-04-14T17:04:03.924" v="58" actId="1076"/>
          <ac:picMkLst>
            <pc:docMk/>
            <pc:sldMk cId="1104998244" sldId="3913"/>
            <ac:picMk id="1028" creationId="{25ADF993-661D-40A1-86B9-6E7819177991}"/>
          </ac:picMkLst>
        </pc:picChg>
      </pc:sldChg>
      <pc:sldChg chg="del">
        <pc:chgData name="Chris Jenner" userId="62406087-5750-4b55-9315-660083a32ece" providerId="ADAL" clId="{3E0F3480-EBC5-49D3-8035-0E131BC589B9}" dt="2023-04-14T17:04:54.266" v="70" actId="47"/>
        <pc:sldMkLst>
          <pc:docMk/>
          <pc:sldMk cId="2514569244" sldId="3914"/>
        </pc:sldMkLst>
      </pc:sldChg>
      <pc:sldChg chg="del">
        <pc:chgData name="Chris Jenner" userId="62406087-5750-4b55-9315-660083a32ece" providerId="ADAL" clId="{3E0F3480-EBC5-49D3-8035-0E131BC589B9}" dt="2023-04-14T17:05:11.450" v="72" actId="47"/>
        <pc:sldMkLst>
          <pc:docMk/>
          <pc:sldMk cId="782410312" sldId="3915"/>
        </pc:sldMkLst>
      </pc:sldChg>
      <pc:sldChg chg="del">
        <pc:chgData name="Chris Jenner" userId="62406087-5750-4b55-9315-660083a32ece" providerId="ADAL" clId="{3E0F3480-EBC5-49D3-8035-0E131BC589B9}" dt="2023-04-14T17:05:18.053" v="73" actId="47"/>
        <pc:sldMkLst>
          <pc:docMk/>
          <pc:sldMk cId="1405767556" sldId="3916"/>
        </pc:sldMkLst>
      </pc:sldChg>
      <pc:sldChg chg="modSp mod">
        <pc:chgData name="Chris Jenner" userId="62406087-5750-4b55-9315-660083a32ece" providerId="ADAL" clId="{3E0F3480-EBC5-49D3-8035-0E131BC589B9}" dt="2023-04-14T17:04:41.689" v="69" actId="20577"/>
        <pc:sldMkLst>
          <pc:docMk/>
          <pc:sldMk cId="442482804" sldId="3917"/>
        </pc:sldMkLst>
        <pc:spChg chg="mod">
          <ac:chgData name="Chris Jenner" userId="62406087-5750-4b55-9315-660083a32ece" providerId="ADAL" clId="{3E0F3480-EBC5-49D3-8035-0E131BC589B9}" dt="2023-04-14T17:04:41.689" v="69" actId="20577"/>
          <ac:spMkLst>
            <pc:docMk/>
            <pc:sldMk cId="442482804" sldId="3917"/>
            <ac:spMk id="3" creationId="{32B193C5-D375-77FD-6CD5-6492CB719EE5}"/>
          </ac:spMkLst>
        </pc:spChg>
      </pc:sldChg>
      <pc:sldChg chg="addSp delSp modSp add mod">
        <pc:chgData name="Chris Jenner" userId="62406087-5750-4b55-9315-660083a32ece" providerId="ADAL" clId="{3E0F3480-EBC5-49D3-8035-0E131BC589B9}" dt="2023-04-14T17:08:07.094" v="81" actId="21"/>
        <pc:sldMkLst>
          <pc:docMk/>
          <pc:sldMk cId="1498219262" sldId="3923"/>
        </pc:sldMkLst>
        <pc:picChg chg="add del mod">
          <ac:chgData name="Chris Jenner" userId="62406087-5750-4b55-9315-660083a32ece" providerId="ADAL" clId="{3E0F3480-EBC5-49D3-8035-0E131BC589B9}" dt="2023-04-14T17:08:07.094" v="81" actId="21"/>
          <ac:picMkLst>
            <pc:docMk/>
            <pc:sldMk cId="1498219262" sldId="3923"/>
            <ac:picMk id="5" creationId="{AD29542A-2E73-CF0D-97C8-6C702C69752A}"/>
          </ac:picMkLst>
        </pc:picChg>
      </pc:sldChg>
      <pc:sldChg chg="delSp modSp add mod">
        <pc:chgData name="Chris Jenner" userId="62406087-5750-4b55-9315-660083a32ece" providerId="ADAL" clId="{3E0F3480-EBC5-49D3-8035-0E131BC589B9}" dt="2023-04-14T17:09:16.519" v="124" actId="478"/>
        <pc:sldMkLst>
          <pc:docMk/>
          <pc:sldMk cId="2519688581" sldId="3924"/>
        </pc:sldMkLst>
        <pc:spChg chg="del">
          <ac:chgData name="Chris Jenner" userId="62406087-5750-4b55-9315-660083a32ece" providerId="ADAL" clId="{3E0F3480-EBC5-49D3-8035-0E131BC589B9}" dt="2023-04-14T17:09:14.615" v="123" actId="478"/>
          <ac:spMkLst>
            <pc:docMk/>
            <pc:sldMk cId="2519688581" sldId="3924"/>
            <ac:spMk id="31" creationId="{30B3AE40-8D60-4C18-9165-AF063DAEF61D}"/>
          </ac:spMkLst>
        </pc:spChg>
        <pc:spChg chg="mod">
          <ac:chgData name="Chris Jenner" userId="62406087-5750-4b55-9315-660083a32ece" providerId="ADAL" clId="{3E0F3480-EBC5-49D3-8035-0E131BC589B9}" dt="2023-04-14T17:09:12.928" v="122" actId="20577"/>
          <ac:spMkLst>
            <pc:docMk/>
            <pc:sldMk cId="2519688581" sldId="3924"/>
            <ac:spMk id="50" creationId="{841C083D-FC36-4D92-A349-E306030CFB6F}"/>
          </ac:spMkLst>
        </pc:spChg>
        <pc:graphicFrameChg chg="del">
          <ac:chgData name="Chris Jenner" userId="62406087-5750-4b55-9315-660083a32ece" providerId="ADAL" clId="{3E0F3480-EBC5-49D3-8035-0E131BC589B9}" dt="2023-04-14T17:09:16.519" v="124" actId="478"/>
          <ac:graphicFrameMkLst>
            <pc:docMk/>
            <pc:sldMk cId="2519688581" sldId="3924"/>
            <ac:graphicFrameMk id="2" creationId="{B88756A0-91DF-4E12-B4AA-295861238366}"/>
          </ac:graphicFrameMkLst>
        </pc:graphicFrameChg>
      </pc:sldChg>
      <pc:sldChg chg="addSp delSp modSp add mod">
        <pc:chgData name="Chris Jenner" userId="62406087-5750-4b55-9315-660083a32ece" providerId="ADAL" clId="{3E0F3480-EBC5-49D3-8035-0E131BC589B9}" dt="2023-04-14T17:18:55.284" v="396" actId="14100"/>
        <pc:sldMkLst>
          <pc:docMk/>
          <pc:sldMk cId="3510999810" sldId="3925"/>
        </pc:sldMkLst>
        <pc:spChg chg="del">
          <ac:chgData name="Chris Jenner" userId="62406087-5750-4b55-9315-660083a32ece" providerId="ADAL" clId="{3E0F3480-EBC5-49D3-8035-0E131BC589B9}" dt="2023-04-14T17:09:28.100" v="126" actId="478"/>
          <ac:spMkLst>
            <pc:docMk/>
            <pc:sldMk cId="3510999810" sldId="3925"/>
            <ac:spMk id="3" creationId="{32B193C5-D375-77FD-6CD5-6492CB719EE5}"/>
          </ac:spMkLst>
        </pc:spChg>
        <pc:spChg chg="add mod">
          <ac:chgData name="Chris Jenner" userId="62406087-5750-4b55-9315-660083a32ece" providerId="ADAL" clId="{3E0F3480-EBC5-49D3-8035-0E131BC589B9}" dt="2023-04-14T17:18:55.284" v="396" actId="14100"/>
          <ac:spMkLst>
            <pc:docMk/>
            <pc:sldMk cId="3510999810" sldId="3925"/>
            <ac:spMk id="7" creationId="{E62D3C6E-19E4-CD11-E6E6-5ABF861D4FA4}"/>
          </ac:spMkLst>
        </pc:spChg>
        <pc:spChg chg="mod">
          <ac:chgData name="Chris Jenner" userId="62406087-5750-4b55-9315-660083a32ece" providerId="ADAL" clId="{3E0F3480-EBC5-49D3-8035-0E131BC589B9}" dt="2023-04-14T17:11:59.729" v="209" actId="14100"/>
          <ac:spMkLst>
            <pc:docMk/>
            <pc:sldMk cId="3510999810" sldId="3925"/>
            <ac:spMk id="50" creationId="{841C083D-FC36-4D92-A349-E306030CFB6F}"/>
          </ac:spMkLst>
        </pc:spChg>
        <pc:picChg chg="del">
          <ac:chgData name="Chris Jenner" userId="62406087-5750-4b55-9315-660083a32ece" providerId="ADAL" clId="{3E0F3480-EBC5-49D3-8035-0E131BC589B9}" dt="2023-04-14T17:09:30.187" v="129" actId="478"/>
          <ac:picMkLst>
            <pc:docMk/>
            <pc:sldMk cId="3510999810" sldId="3925"/>
            <ac:picMk id="4" creationId="{6C5F7C2C-B920-D3FD-2885-4BF72FCCCDDD}"/>
          </ac:picMkLst>
        </pc:picChg>
        <pc:picChg chg="add mod">
          <ac:chgData name="Chris Jenner" userId="62406087-5750-4b55-9315-660083a32ece" providerId="ADAL" clId="{3E0F3480-EBC5-49D3-8035-0E131BC589B9}" dt="2023-04-14T17:13:18.419" v="235" actId="1076"/>
          <ac:picMkLst>
            <pc:docMk/>
            <pc:sldMk cId="3510999810" sldId="3925"/>
            <ac:picMk id="5" creationId="{603FBAA9-BD9E-971F-D10D-5A3D635A0E1C}"/>
          </ac:picMkLst>
        </pc:picChg>
        <pc:picChg chg="del">
          <ac:chgData name="Chris Jenner" userId="62406087-5750-4b55-9315-660083a32ece" providerId="ADAL" clId="{3E0F3480-EBC5-49D3-8035-0E131BC589B9}" dt="2023-04-14T17:09:29.059" v="127" actId="478"/>
          <ac:picMkLst>
            <pc:docMk/>
            <pc:sldMk cId="3510999810" sldId="3925"/>
            <ac:picMk id="6" creationId="{A80CE029-F9C0-65DF-8330-A52AA7474754}"/>
          </ac:picMkLst>
        </pc:picChg>
        <pc:picChg chg="add mod">
          <ac:chgData name="Chris Jenner" userId="62406087-5750-4b55-9315-660083a32ece" providerId="ADAL" clId="{3E0F3480-EBC5-49D3-8035-0E131BC589B9}" dt="2023-04-14T17:18:49.993" v="393" actId="1076"/>
          <ac:picMkLst>
            <pc:docMk/>
            <pc:sldMk cId="3510999810" sldId="3925"/>
            <ac:picMk id="9" creationId="{4F4AE660-7CA0-FEC5-00FE-DF908A885D51}"/>
          </ac:picMkLst>
        </pc:picChg>
        <pc:picChg chg="add mod">
          <ac:chgData name="Chris Jenner" userId="62406087-5750-4b55-9315-660083a32ece" providerId="ADAL" clId="{3E0F3480-EBC5-49D3-8035-0E131BC589B9}" dt="2023-04-14T17:16:31.977" v="376" actId="1076"/>
          <ac:picMkLst>
            <pc:docMk/>
            <pc:sldMk cId="3510999810" sldId="3925"/>
            <ac:picMk id="11" creationId="{D6D228F7-D4F3-A916-5B49-B9334B7C1D7E}"/>
          </ac:picMkLst>
        </pc:picChg>
        <pc:picChg chg="del">
          <ac:chgData name="Chris Jenner" userId="62406087-5750-4b55-9315-660083a32ece" providerId="ADAL" clId="{3E0F3480-EBC5-49D3-8035-0E131BC589B9}" dt="2023-04-14T17:09:29.627" v="128" actId="478"/>
          <ac:picMkLst>
            <pc:docMk/>
            <pc:sldMk cId="3510999810" sldId="3925"/>
            <ac:picMk id="12" creationId="{9E013586-3522-FD92-E805-8A67A89F8279}"/>
          </ac:picMkLst>
        </pc:picChg>
        <pc:picChg chg="add mod">
          <ac:chgData name="Chris Jenner" userId="62406087-5750-4b55-9315-660083a32ece" providerId="ADAL" clId="{3E0F3480-EBC5-49D3-8035-0E131BC589B9}" dt="2023-04-14T17:18:15.654" v="389" actId="1076"/>
          <ac:picMkLst>
            <pc:docMk/>
            <pc:sldMk cId="3510999810" sldId="3925"/>
            <ac:picMk id="14" creationId="{3ABCDF2E-2EBA-3298-DCCE-22BC525EEE16}"/>
          </ac:picMkLst>
        </pc:picChg>
        <pc:picChg chg="add mod">
          <ac:chgData name="Chris Jenner" userId="62406087-5750-4b55-9315-660083a32ece" providerId="ADAL" clId="{3E0F3480-EBC5-49D3-8035-0E131BC589B9}" dt="2023-04-14T17:18:51.005" v="394" actId="1076"/>
          <ac:picMkLst>
            <pc:docMk/>
            <pc:sldMk cId="3510999810" sldId="3925"/>
            <ac:picMk id="16" creationId="{623A8936-7D45-81BE-5170-15813903715D}"/>
          </ac:picMkLst>
        </pc:picChg>
      </pc:sldChg>
      <pc:sldChg chg="addSp modSp add mod">
        <pc:chgData name="Chris Jenner" userId="62406087-5750-4b55-9315-660083a32ece" providerId="ADAL" clId="{3E0F3480-EBC5-49D3-8035-0E131BC589B9}" dt="2023-04-14T17:57:39.227" v="928" actId="14100"/>
        <pc:sldMkLst>
          <pc:docMk/>
          <pc:sldMk cId="11737280" sldId="3926"/>
        </pc:sldMkLst>
        <pc:spChg chg="add mod">
          <ac:chgData name="Chris Jenner" userId="62406087-5750-4b55-9315-660083a32ece" providerId="ADAL" clId="{3E0F3480-EBC5-49D3-8035-0E131BC589B9}" dt="2023-04-14T17:56:45.201" v="912" actId="12"/>
          <ac:spMkLst>
            <pc:docMk/>
            <pc:sldMk cId="11737280" sldId="3926"/>
            <ac:spMk id="3" creationId="{0A527EAE-B1A9-6B06-871D-3B65FD76B124}"/>
          </ac:spMkLst>
        </pc:spChg>
        <pc:spChg chg="add mod">
          <ac:chgData name="Chris Jenner" userId="62406087-5750-4b55-9315-660083a32ece" providerId="ADAL" clId="{3E0F3480-EBC5-49D3-8035-0E131BC589B9}" dt="2023-04-14T17:56:48.811" v="913" actId="1076"/>
          <ac:spMkLst>
            <pc:docMk/>
            <pc:sldMk cId="11737280" sldId="3926"/>
            <ac:spMk id="5" creationId="{634C6980-8E02-E085-BF68-45B2CFB6A493}"/>
          </ac:spMkLst>
        </pc:spChg>
        <pc:spChg chg="mod">
          <ac:chgData name="Chris Jenner" userId="62406087-5750-4b55-9315-660083a32ece" providerId="ADAL" clId="{3E0F3480-EBC5-49D3-8035-0E131BC589B9}" dt="2023-04-14T17:57:39.227" v="928" actId="14100"/>
          <ac:spMkLst>
            <pc:docMk/>
            <pc:sldMk cId="11737280" sldId="3926"/>
            <ac:spMk id="50" creationId="{841C083D-FC36-4D92-A349-E306030CFB6F}"/>
          </ac:spMkLst>
        </pc:spChg>
      </pc:sldChg>
      <pc:sldChg chg="addSp modSp add mod ord">
        <pc:chgData name="Chris Jenner" userId="62406087-5750-4b55-9315-660083a32ece" providerId="ADAL" clId="{3E0F3480-EBC5-49D3-8035-0E131BC589B9}" dt="2023-04-14T17:20:59.329" v="472"/>
        <pc:sldMkLst>
          <pc:docMk/>
          <pc:sldMk cId="2893586118" sldId="3927"/>
        </pc:sldMkLst>
        <pc:spChg chg="add mod">
          <ac:chgData name="Chris Jenner" userId="62406087-5750-4b55-9315-660083a32ece" providerId="ADAL" clId="{3E0F3480-EBC5-49D3-8035-0E131BC589B9}" dt="2023-04-14T17:20:52.840" v="470" actId="1076"/>
          <ac:spMkLst>
            <pc:docMk/>
            <pc:sldMk cId="2893586118" sldId="3927"/>
            <ac:spMk id="3" creationId="{29EAA7FD-675E-D028-CFDD-BD3DD9EB47EE}"/>
          </ac:spMkLst>
        </pc:spChg>
        <pc:spChg chg="mod">
          <ac:chgData name="Chris Jenner" userId="62406087-5750-4b55-9315-660083a32ece" providerId="ADAL" clId="{3E0F3480-EBC5-49D3-8035-0E131BC589B9}" dt="2023-04-14T17:20:49.161" v="469" actId="6549"/>
          <ac:spMkLst>
            <pc:docMk/>
            <pc:sldMk cId="2893586118" sldId="3927"/>
            <ac:spMk id="50" creationId="{841C083D-FC36-4D92-A349-E306030CFB6F}"/>
          </ac:spMkLst>
        </pc:spChg>
      </pc:sldChg>
      <pc:sldChg chg="addSp delSp modSp add mod">
        <pc:chgData name="Chris Jenner" userId="62406087-5750-4b55-9315-660083a32ece" providerId="ADAL" clId="{3E0F3480-EBC5-49D3-8035-0E131BC589B9}" dt="2023-04-14T18:12:07.358" v="1273" actId="1076"/>
        <pc:sldMkLst>
          <pc:docMk/>
          <pc:sldMk cId="1940195562" sldId="3928"/>
        </pc:sldMkLst>
        <pc:spChg chg="add del">
          <ac:chgData name="Chris Jenner" userId="62406087-5750-4b55-9315-660083a32ece" providerId="ADAL" clId="{3E0F3480-EBC5-49D3-8035-0E131BC589B9}" dt="2023-04-14T17:40:40.731" v="712" actId="22"/>
          <ac:spMkLst>
            <pc:docMk/>
            <pc:sldMk cId="1940195562" sldId="3928"/>
            <ac:spMk id="7" creationId="{B1B402BB-0746-7FE2-7790-5012E3C95A0C}"/>
          </ac:spMkLst>
        </pc:spChg>
        <pc:spChg chg="add mod">
          <ac:chgData name="Chris Jenner" userId="62406087-5750-4b55-9315-660083a32ece" providerId="ADAL" clId="{3E0F3480-EBC5-49D3-8035-0E131BC589B9}" dt="2023-04-14T17:41:00.880" v="717" actId="1076"/>
          <ac:spMkLst>
            <pc:docMk/>
            <pc:sldMk cId="1940195562" sldId="3928"/>
            <ac:spMk id="9" creationId="{CBCE4744-F41E-31D5-148E-0510B6F105B7}"/>
          </ac:spMkLst>
        </pc:spChg>
        <pc:spChg chg="add mod">
          <ac:chgData name="Chris Jenner" userId="62406087-5750-4b55-9315-660083a32ece" providerId="ADAL" clId="{3E0F3480-EBC5-49D3-8035-0E131BC589B9}" dt="2023-04-14T17:41:09.876" v="718"/>
          <ac:spMkLst>
            <pc:docMk/>
            <pc:sldMk cId="1940195562" sldId="3928"/>
            <ac:spMk id="11" creationId="{5470A33B-99B8-F954-3206-1764169EACBD}"/>
          </ac:spMkLst>
        </pc:spChg>
        <pc:spChg chg="add mod">
          <ac:chgData name="Chris Jenner" userId="62406087-5750-4b55-9315-660083a32ece" providerId="ADAL" clId="{3E0F3480-EBC5-49D3-8035-0E131BC589B9}" dt="2023-04-14T17:41:09.876" v="718"/>
          <ac:spMkLst>
            <pc:docMk/>
            <pc:sldMk cId="1940195562" sldId="3928"/>
            <ac:spMk id="12" creationId="{C84785BF-84C5-2B4A-1CEF-71802D7664C7}"/>
          </ac:spMkLst>
        </pc:spChg>
        <pc:spChg chg="add mod">
          <ac:chgData name="Chris Jenner" userId="62406087-5750-4b55-9315-660083a32ece" providerId="ADAL" clId="{3E0F3480-EBC5-49D3-8035-0E131BC589B9}" dt="2023-04-14T17:41:09.876" v="718"/>
          <ac:spMkLst>
            <pc:docMk/>
            <pc:sldMk cId="1940195562" sldId="3928"/>
            <ac:spMk id="13" creationId="{0640B180-197B-57BB-E228-14E25D06C770}"/>
          </ac:spMkLst>
        </pc:spChg>
        <pc:spChg chg="add mod">
          <ac:chgData name="Chris Jenner" userId="62406087-5750-4b55-9315-660083a32ece" providerId="ADAL" clId="{3E0F3480-EBC5-49D3-8035-0E131BC589B9}" dt="2023-04-14T18:12:07.358" v="1273" actId="1076"/>
          <ac:spMkLst>
            <pc:docMk/>
            <pc:sldMk cId="1940195562" sldId="3928"/>
            <ac:spMk id="15" creationId="{9E3424BC-1779-D8A5-7C75-41920B5FC382}"/>
          </ac:spMkLst>
        </pc:spChg>
        <pc:spChg chg="mod">
          <ac:chgData name="Chris Jenner" userId="62406087-5750-4b55-9315-660083a32ece" providerId="ADAL" clId="{3E0F3480-EBC5-49D3-8035-0E131BC589B9}" dt="2023-04-14T17:35:10.523" v="636" actId="20577"/>
          <ac:spMkLst>
            <pc:docMk/>
            <pc:sldMk cId="1940195562" sldId="3928"/>
            <ac:spMk id="50" creationId="{841C083D-FC36-4D92-A349-E306030CFB6F}"/>
          </ac:spMkLst>
        </pc:spChg>
        <pc:picChg chg="add del mod">
          <ac:chgData name="Chris Jenner" userId="62406087-5750-4b55-9315-660083a32ece" providerId="ADAL" clId="{3E0F3480-EBC5-49D3-8035-0E131BC589B9}" dt="2023-04-14T17:37:00.890" v="661" actId="478"/>
          <ac:picMkLst>
            <pc:docMk/>
            <pc:sldMk cId="1940195562" sldId="3928"/>
            <ac:picMk id="3" creationId="{1E452801-E9A9-2F15-404A-187DEA46037C}"/>
          </ac:picMkLst>
        </pc:picChg>
        <pc:picChg chg="add mod">
          <ac:chgData name="Chris Jenner" userId="62406087-5750-4b55-9315-660083a32ece" providerId="ADAL" clId="{3E0F3480-EBC5-49D3-8035-0E131BC589B9}" dt="2023-04-14T17:40:58.765" v="716" actId="1076"/>
          <ac:picMkLst>
            <pc:docMk/>
            <pc:sldMk cId="1940195562" sldId="3928"/>
            <ac:picMk id="5" creationId="{9FAB80D7-B193-9929-B2CC-90E4C8BECC0C}"/>
          </ac:picMkLst>
        </pc:picChg>
        <pc:picChg chg="add mod">
          <ac:chgData name="Chris Jenner" userId="62406087-5750-4b55-9315-660083a32ece" providerId="ADAL" clId="{3E0F3480-EBC5-49D3-8035-0E131BC589B9}" dt="2023-04-14T17:41:09.876" v="718"/>
          <ac:picMkLst>
            <pc:docMk/>
            <pc:sldMk cId="1940195562" sldId="3928"/>
            <ac:picMk id="10" creationId="{D4FC68E4-F070-053D-34E8-010398350504}"/>
          </ac:picMkLst>
        </pc:picChg>
        <pc:picChg chg="add mod">
          <ac:chgData name="Chris Jenner" userId="62406087-5750-4b55-9315-660083a32ece" providerId="ADAL" clId="{3E0F3480-EBC5-49D3-8035-0E131BC589B9}" dt="2023-04-14T18:12:02.192" v="1271" actId="1076"/>
          <ac:picMkLst>
            <pc:docMk/>
            <pc:sldMk cId="1940195562" sldId="3928"/>
            <ac:picMk id="14" creationId="{30D13E2D-1136-DED4-CE48-7BE7AC17B38A}"/>
          </ac:picMkLst>
        </pc:picChg>
      </pc:sldChg>
      <pc:sldChg chg="addSp delSp modSp add mod">
        <pc:chgData name="Chris Jenner" userId="62406087-5750-4b55-9315-660083a32ece" providerId="ADAL" clId="{3E0F3480-EBC5-49D3-8035-0E131BC589B9}" dt="2023-04-14T18:00:27.848" v="1038"/>
        <pc:sldMkLst>
          <pc:docMk/>
          <pc:sldMk cId="343375602" sldId="3929"/>
        </pc:sldMkLst>
        <pc:spChg chg="add mod">
          <ac:chgData name="Chris Jenner" userId="62406087-5750-4b55-9315-660083a32ece" providerId="ADAL" clId="{3E0F3480-EBC5-49D3-8035-0E131BC589B9}" dt="2023-04-14T18:00:27.848" v="1038"/>
          <ac:spMkLst>
            <pc:docMk/>
            <pc:sldMk cId="343375602" sldId="3929"/>
            <ac:spMk id="4" creationId="{D77E3137-2BEB-E8AE-F322-D044D7F512C3}"/>
          </ac:spMkLst>
        </pc:spChg>
        <pc:spChg chg="mod">
          <ac:chgData name="Chris Jenner" userId="62406087-5750-4b55-9315-660083a32ece" providerId="ADAL" clId="{3E0F3480-EBC5-49D3-8035-0E131BC589B9}" dt="2023-04-14T17:33:02.840" v="612" actId="404"/>
          <ac:spMkLst>
            <pc:docMk/>
            <pc:sldMk cId="343375602" sldId="3929"/>
            <ac:spMk id="50" creationId="{841C083D-FC36-4D92-A349-E306030CFB6F}"/>
          </ac:spMkLst>
        </pc:spChg>
        <pc:picChg chg="add del mod">
          <ac:chgData name="Chris Jenner" userId="62406087-5750-4b55-9315-660083a32ece" providerId="ADAL" clId="{3E0F3480-EBC5-49D3-8035-0E131BC589B9}" dt="2023-04-14T17:58:07.278" v="951" actId="478"/>
          <ac:picMkLst>
            <pc:docMk/>
            <pc:sldMk cId="343375602" sldId="3929"/>
            <ac:picMk id="2" creationId="{F97144E9-108C-7022-27C6-97FE7A7FE0EB}"/>
          </ac:picMkLst>
        </pc:picChg>
        <pc:picChg chg="add mod">
          <ac:chgData name="Chris Jenner" userId="62406087-5750-4b55-9315-660083a32ece" providerId="ADAL" clId="{3E0F3480-EBC5-49D3-8035-0E131BC589B9}" dt="2023-04-14T17:58:20.541" v="952"/>
          <ac:picMkLst>
            <pc:docMk/>
            <pc:sldMk cId="343375602" sldId="3929"/>
            <ac:picMk id="3" creationId="{F5275BDA-5990-6193-83E7-799F76941A4C}"/>
          </ac:picMkLst>
        </pc:picChg>
      </pc:sldChg>
      <pc:sldChg chg="add del">
        <pc:chgData name="Chris Jenner" userId="62406087-5750-4b55-9315-660083a32ece" providerId="ADAL" clId="{3E0F3480-EBC5-49D3-8035-0E131BC589B9}" dt="2023-04-14T17:25:54.687" v="541" actId="47"/>
        <pc:sldMkLst>
          <pc:docMk/>
          <pc:sldMk cId="1349530177" sldId="3930"/>
        </pc:sldMkLst>
      </pc:sldChg>
      <pc:sldChg chg="addSp delSp modSp add mod ord">
        <pc:chgData name="Chris Jenner" userId="62406087-5750-4b55-9315-660083a32ece" providerId="ADAL" clId="{3E0F3480-EBC5-49D3-8035-0E131BC589B9}" dt="2023-04-14T17:25:28.564" v="521" actId="14100"/>
        <pc:sldMkLst>
          <pc:docMk/>
          <pc:sldMk cId="4147131614" sldId="3931"/>
        </pc:sldMkLst>
        <pc:spChg chg="mod">
          <ac:chgData name="Chris Jenner" userId="62406087-5750-4b55-9315-660083a32ece" providerId="ADAL" clId="{3E0F3480-EBC5-49D3-8035-0E131BC589B9}" dt="2023-04-14T17:11:37.841" v="173" actId="20577"/>
          <ac:spMkLst>
            <pc:docMk/>
            <pc:sldMk cId="4147131614" sldId="3931"/>
            <ac:spMk id="50" creationId="{841C083D-FC36-4D92-A349-E306030CFB6F}"/>
          </ac:spMkLst>
        </pc:spChg>
        <pc:picChg chg="add del">
          <ac:chgData name="Chris Jenner" userId="62406087-5750-4b55-9315-660083a32ece" providerId="ADAL" clId="{3E0F3480-EBC5-49D3-8035-0E131BC589B9}" dt="2023-04-14T17:11:21.759" v="155" actId="478"/>
          <ac:picMkLst>
            <pc:docMk/>
            <pc:sldMk cId="4147131614" sldId="3931"/>
            <ac:picMk id="3" creationId="{21BDADDF-D5FC-D119-A708-63912F5FE8E0}"/>
          </ac:picMkLst>
        </pc:picChg>
        <pc:picChg chg="add del mod">
          <ac:chgData name="Chris Jenner" userId="62406087-5750-4b55-9315-660083a32ece" providerId="ADAL" clId="{3E0F3480-EBC5-49D3-8035-0E131BC589B9}" dt="2023-04-14T17:25:24.286" v="519" actId="478"/>
          <ac:picMkLst>
            <pc:docMk/>
            <pc:sldMk cId="4147131614" sldId="3931"/>
            <ac:picMk id="5" creationId="{92B4D4EB-45A7-D8C7-6A27-0D0B955E08D6}"/>
          </ac:picMkLst>
        </pc:picChg>
        <pc:picChg chg="add mod">
          <ac:chgData name="Chris Jenner" userId="62406087-5750-4b55-9315-660083a32ece" providerId="ADAL" clId="{3E0F3480-EBC5-49D3-8035-0E131BC589B9}" dt="2023-04-14T17:25:28.564" v="521" actId="14100"/>
          <ac:picMkLst>
            <pc:docMk/>
            <pc:sldMk cId="4147131614" sldId="3931"/>
            <ac:picMk id="6" creationId="{145FD52C-8831-5E91-D248-94374DAB354E}"/>
          </ac:picMkLst>
        </pc:picChg>
      </pc:sldChg>
      <pc:sldChg chg="addSp delSp modSp add mod">
        <pc:chgData name="Chris Jenner" userId="62406087-5750-4b55-9315-660083a32ece" providerId="ADAL" clId="{3E0F3480-EBC5-49D3-8035-0E131BC589B9}" dt="2023-04-14T17:23:22.497" v="509" actId="1076"/>
        <pc:sldMkLst>
          <pc:docMk/>
          <pc:sldMk cId="2528188150" sldId="3932"/>
        </pc:sldMkLst>
        <pc:spChg chg="mod">
          <ac:chgData name="Chris Jenner" userId="62406087-5750-4b55-9315-660083a32ece" providerId="ADAL" clId="{3E0F3480-EBC5-49D3-8035-0E131BC589B9}" dt="2023-04-14T17:22:53.276" v="499" actId="20577"/>
          <ac:spMkLst>
            <pc:docMk/>
            <pc:sldMk cId="2528188150" sldId="3932"/>
            <ac:spMk id="3" creationId="{A7F1016A-2392-12CC-4ED6-F0706B0B7D54}"/>
          </ac:spMkLst>
        </pc:spChg>
        <pc:spChg chg="del">
          <ac:chgData name="Chris Jenner" userId="62406087-5750-4b55-9315-660083a32ece" providerId="ADAL" clId="{3E0F3480-EBC5-49D3-8035-0E131BC589B9}" dt="2023-04-14T17:22:57.834" v="503" actId="478"/>
          <ac:spMkLst>
            <pc:docMk/>
            <pc:sldMk cId="2528188150" sldId="3932"/>
            <ac:spMk id="4" creationId="{132343FA-F7D8-6DE1-1906-99C1B33FA93D}"/>
          </ac:spMkLst>
        </pc:spChg>
        <pc:picChg chg="add mod">
          <ac:chgData name="Chris Jenner" userId="62406087-5750-4b55-9315-660083a32ece" providerId="ADAL" clId="{3E0F3480-EBC5-49D3-8035-0E131BC589B9}" dt="2023-04-14T17:23:22.497" v="509" actId="1076"/>
          <ac:picMkLst>
            <pc:docMk/>
            <pc:sldMk cId="2528188150" sldId="3932"/>
            <ac:picMk id="2" creationId="{3B26174A-1726-7C14-AA0A-E3A1EFF6F313}"/>
          </ac:picMkLst>
        </pc:picChg>
        <pc:picChg chg="add mod">
          <ac:chgData name="Chris Jenner" userId="62406087-5750-4b55-9315-660083a32ece" providerId="ADAL" clId="{3E0F3480-EBC5-49D3-8035-0E131BC589B9}" dt="2023-04-14T17:23:20.126" v="508" actId="1076"/>
          <ac:picMkLst>
            <pc:docMk/>
            <pc:sldMk cId="2528188150" sldId="3932"/>
            <ac:picMk id="6" creationId="{A3499BE1-162B-A3E3-67FF-EECD17348544}"/>
          </ac:picMkLst>
        </pc:picChg>
        <pc:picChg chg="del">
          <ac:chgData name="Chris Jenner" userId="62406087-5750-4b55-9315-660083a32ece" providerId="ADAL" clId="{3E0F3480-EBC5-49D3-8035-0E131BC589B9}" dt="2023-04-14T17:22:55.442" v="501" actId="478"/>
          <ac:picMkLst>
            <pc:docMk/>
            <pc:sldMk cId="2528188150" sldId="3932"/>
            <ac:picMk id="7" creationId="{9FE7CEFF-0DB5-2A6F-DA72-2884BF287AB7}"/>
          </ac:picMkLst>
        </pc:picChg>
        <pc:picChg chg="del">
          <ac:chgData name="Chris Jenner" userId="62406087-5750-4b55-9315-660083a32ece" providerId="ADAL" clId="{3E0F3480-EBC5-49D3-8035-0E131BC589B9}" dt="2023-04-14T17:22:56.088" v="502" actId="478"/>
          <ac:picMkLst>
            <pc:docMk/>
            <pc:sldMk cId="2528188150" sldId="3932"/>
            <ac:picMk id="9" creationId="{A820B9A7-F204-2515-3B1C-5A5D73C700AB}"/>
          </ac:picMkLst>
        </pc:picChg>
        <pc:picChg chg="del">
          <ac:chgData name="Chris Jenner" userId="62406087-5750-4b55-9315-660083a32ece" providerId="ADAL" clId="{3E0F3480-EBC5-49D3-8035-0E131BC589B9}" dt="2023-04-14T17:22:54.953" v="500" actId="478"/>
          <ac:picMkLst>
            <pc:docMk/>
            <pc:sldMk cId="2528188150" sldId="3932"/>
            <ac:picMk id="11" creationId="{28A9A232-A6FD-1102-F58C-4B919A5C6370}"/>
          </ac:picMkLst>
        </pc:picChg>
      </pc:sldChg>
      <pc:sldChg chg="addSp delSp modSp add mod">
        <pc:chgData name="Chris Jenner" userId="62406087-5750-4b55-9315-660083a32ece" providerId="ADAL" clId="{3E0F3480-EBC5-49D3-8035-0E131BC589B9}" dt="2023-04-14T17:32:39.149" v="593" actId="14100"/>
        <pc:sldMkLst>
          <pc:docMk/>
          <pc:sldMk cId="400406006" sldId="3933"/>
        </pc:sldMkLst>
        <pc:picChg chg="add mod">
          <ac:chgData name="Chris Jenner" userId="62406087-5750-4b55-9315-660083a32ece" providerId="ADAL" clId="{3E0F3480-EBC5-49D3-8035-0E131BC589B9}" dt="2023-04-14T17:32:35.314" v="591" actId="1076"/>
          <ac:picMkLst>
            <pc:docMk/>
            <pc:sldMk cId="400406006" sldId="3933"/>
            <ac:picMk id="3" creationId="{0B8F51F2-7827-7138-DEE4-0C3FB5C1F881}"/>
          </ac:picMkLst>
        </pc:picChg>
        <pc:picChg chg="mod">
          <ac:chgData name="Chris Jenner" userId="62406087-5750-4b55-9315-660083a32ece" providerId="ADAL" clId="{3E0F3480-EBC5-49D3-8035-0E131BC589B9}" dt="2023-04-14T17:32:39.149" v="593" actId="14100"/>
          <ac:picMkLst>
            <pc:docMk/>
            <pc:sldMk cId="400406006" sldId="3933"/>
            <ac:picMk id="5" creationId="{92B4D4EB-45A7-D8C7-6A27-0D0B955E08D6}"/>
          </ac:picMkLst>
        </pc:picChg>
        <pc:picChg chg="del">
          <ac:chgData name="Chris Jenner" userId="62406087-5750-4b55-9315-660083a32ece" providerId="ADAL" clId="{3E0F3480-EBC5-49D3-8035-0E131BC589B9}" dt="2023-04-14T17:25:17.423" v="515" actId="478"/>
          <ac:picMkLst>
            <pc:docMk/>
            <pc:sldMk cId="400406006" sldId="3933"/>
            <ac:picMk id="6" creationId="{145FD52C-8831-5E91-D248-94374DAB354E}"/>
          </ac:picMkLst>
        </pc:picChg>
      </pc:sldChg>
      <pc:sldChg chg="addSp modSp add mod">
        <pc:chgData name="Chris Jenner" userId="62406087-5750-4b55-9315-660083a32ece" providerId="ADAL" clId="{3E0F3480-EBC5-49D3-8035-0E131BC589B9}" dt="2023-04-14T17:30:58.723" v="575" actId="14100"/>
        <pc:sldMkLst>
          <pc:docMk/>
          <pc:sldMk cId="921862749" sldId="3934"/>
        </pc:sldMkLst>
        <pc:spChg chg="mod">
          <ac:chgData name="Chris Jenner" userId="62406087-5750-4b55-9315-660083a32ece" providerId="ADAL" clId="{3E0F3480-EBC5-49D3-8035-0E131BC589B9}" dt="2023-04-14T17:27:41.552" v="561" actId="14100"/>
          <ac:spMkLst>
            <pc:docMk/>
            <pc:sldMk cId="921862749" sldId="3934"/>
            <ac:spMk id="50" creationId="{841C083D-FC36-4D92-A349-E306030CFB6F}"/>
          </ac:spMkLst>
        </pc:spChg>
        <pc:picChg chg="add mod">
          <ac:chgData name="Chris Jenner" userId="62406087-5750-4b55-9315-660083a32ece" providerId="ADAL" clId="{3E0F3480-EBC5-49D3-8035-0E131BC589B9}" dt="2023-04-14T17:30:55.131" v="573" actId="14100"/>
          <ac:picMkLst>
            <pc:docMk/>
            <pc:sldMk cId="921862749" sldId="3934"/>
            <ac:picMk id="3" creationId="{3A3A36AB-67E5-9B6B-14AE-22C36F9C0E8D}"/>
          </ac:picMkLst>
        </pc:picChg>
        <pc:picChg chg="add mod">
          <ac:chgData name="Chris Jenner" userId="62406087-5750-4b55-9315-660083a32ece" providerId="ADAL" clId="{3E0F3480-EBC5-49D3-8035-0E131BC589B9}" dt="2023-04-14T17:30:58.723" v="575" actId="14100"/>
          <ac:picMkLst>
            <pc:docMk/>
            <pc:sldMk cId="921862749" sldId="3934"/>
            <ac:picMk id="5" creationId="{8EAFAAEB-7A46-58DA-A47C-291DFDF1A063}"/>
          </ac:picMkLst>
        </pc:picChg>
      </pc:sldChg>
      <pc:sldChg chg="addSp modSp add mod">
        <pc:chgData name="Chris Jenner" userId="62406087-5750-4b55-9315-660083a32ece" providerId="ADAL" clId="{3E0F3480-EBC5-49D3-8035-0E131BC589B9}" dt="2023-04-14T17:31:49.249" v="583" actId="1076"/>
        <pc:sldMkLst>
          <pc:docMk/>
          <pc:sldMk cId="4207676933" sldId="3935"/>
        </pc:sldMkLst>
        <pc:spChg chg="mod">
          <ac:chgData name="Chris Jenner" userId="62406087-5750-4b55-9315-660083a32ece" providerId="ADAL" clId="{3E0F3480-EBC5-49D3-8035-0E131BC589B9}" dt="2023-04-14T17:27:47.929" v="568" actId="14100"/>
          <ac:spMkLst>
            <pc:docMk/>
            <pc:sldMk cId="4207676933" sldId="3935"/>
            <ac:spMk id="50" creationId="{841C083D-FC36-4D92-A349-E306030CFB6F}"/>
          </ac:spMkLst>
        </pc:spChg>
        <pc:picChg chg="add mod">
          <ac:chgData name="Chris Jenner" userId="62406087-5750-4b55-9315-660083a32ece" providerId="ADAL" clId="{3E0F3480-EBC5-49D3-8035-0E131BC589B9}" dt="2023-04-14T17:31:12.064" v="578" actId="14100"/>
          <ac:picMkLst>
            <pc:docMk/>
            <pc:sldMk cId="4207676933" sldId="3935"/>
            <ac:picMk id="3" creationId="{A15A0A6E-7858-E603-F922-84A3622E4791}"/>
          </ac:picMkLst>
        </pc:picChg>
        <pc:picChg chg="add mod">
          <ac:chgData name="Chris Jenner" userId="62406087-5750-4b55-9315-660083a32ece" providerId="ADAL" clId="{3E0F3480-EBC5-49D3-8035-0E131BC589B9}" dt="2023-04-14T17:31:49.249" v="583" actId="1076"/>
          <ac:picMkLst>
            <pc:docMk/>
            <pc:sldMk cId="4207676933" sldId="3935"/>
            <ac:picMk id="5" creationId="{3E442858-477A-3B32-FFCF-3F875541332F}"/>
          </ac:picMkLst>
        </pc:picChg>
      </pc:sldChg>
      <pc:sldChg chg="addSp modSp add mod">
        <pc:chgData name="Chris Jenner" userId="62406087-5750-4b55-9315-660083a32ece" providerId="ADAL" clId="{3E0F3480-EBC5-49D3-8035-0E131BC589B9}" dt="2023-04-14T18:09:54.569" v="1235" actId="1076"/>
        <pc:sldMkLst>
          <pc:docMk/>
          <pc:sldMk cId="3947877622" sldId="3936"/>
        </pc:sldMkLst>
        <pc:spChg chg="add mod">
          <ac:chgData name="Chris Jenner" userId="62406087-5750-4b55-9315-660083a32ece" providerId="ADAL" clId="{3E0F3480-EBC5-49D3-8035-0E131BC589B9}" dt="2023-04-14T17:50:27.564" v="782" actId="1076"/>
          <ac:spMkLst>
            <pc:docMk/>
            <pc:sldMk cId="3947877622" sldId="3936"/>
            <ac:spMk id="5" creationId="{DE497D38-8840-769C-BB95-6A504BDDF732}"/>
          </ac:spMkLst>
        </pc:spChg>
        <pc:spChg chg="add mod">
          <ac:chgData name="Chris Jenner" userId="62406087-5750-4b55-9315-660083a32ece" providerId="ADAL" clId="{3E0F3480-EBC5-49D3-8035-0E131BC589B9}" dt="2023-04-14T17:51:50.040" v="795"/>
          <ac:spMkLst>
            <pc:docMk/>
            <pc:sldMk cId="3947877622" sldId="3936"/>
            <ac:spMk id="7" creationId="{7D357DE1-C76C-9348-D8A3-DB326FFB1DC6}"/>
          </ac:spMkLst>
        </pc:spChg>
        <pc:spChg chg="add mod">
          <ac:chgData name="Chris Jenner" userId="62406087-5750-4b55-9315-660083a32ece" providerId="ADAL" clId="{3E0F3480-EBC5-49D3-8035-0E131BC589B9}" dt="2023-04-14T17:51:50.040" v="795"/>
          <ac:spMkLst>
            <pc:docMk/>
            <pc:sldMk cId="3947877622" sldId="3936"/>
            <ac:spMk id="8" creationId="{EA64DF3A-6F35-F24E-C331-ED15768D91DA}"/>
          </ac:spMkLst>
        </pc:spChg>
        <pc:spChg chg="add mod">
          <ac:chgData name="Chris Jenner" userId="62406087-5750-4b55-9315-660083a32ece" providerId="ADAL" clId="{3E0F3480-EBC5-49D3-8035-0E131BC589B9}" dt="2023-04-14T17:51:50.040" v="795"/>
          <ac:spMkLst>
            <pc:docMk/>
            <pc:sldMk cId="3947877622" sldId="3936"/>
            <ac:spMk id="9" creationId="{4456846D-E6DF-589C-1881-0D29065D7414}"/>
          </ac:spMkLst>
        </pc:spChg>
        <pc:spChg chg="add mod">
          <ac:chgData name="Chris Jenner" userId="62406087-5750-4b55-9315-660083a32ece" providerId="ADAL" clId="{3E0F3480-EBC5-49D3-8035-0E131BC589B9}" dt="2023-04-14T18:09:54.569" v="1235" actId="1076"/>
          <ac:spMkLst>
            <pc:docMk/>
            <pc:sldMk cId="3947877622" sldId="3936"/>
            <ac:spMk id="12" creationId="{8914B24F-DCEB-C7CF-41D2-843B75CFF188}"/>
          </ac:spMkLst>
        </pc:spChg>
        <pc:spChg chg="mod">
          <ac:chgData name="Chris Jenner" userId="62406087-5750-4b55-9315-660083a32ece" providerId="ADAL" clId="{3E0F3480-EBC5-49D3-8035-0E131BC589B9}" dt="2023-04-14T17:35:44.332" v="653" actId="14100"/>
          <ac:spMkLst>
            <pc:docMk/>
            <pc:sldMk cId="3947877622" sldId="3936"/>
            <ac:spMk id="50" creationId="{841C083D-FC36-4D92-A349-E306030CFB6F}"/>
          </ac:spMkLst>
        </pc:spChg>
        <pc:picChg chg="add mod">
          <ac:chgData name="Chris Jenner" userId="62406087-5750-4b55-9315-660083a32ece" providerId="ADAL" clId="{3E0F3480-EBC5-49D3-8035-0E131BC589B9}" dt="2023-04-14T17:50:14.790" v="778" actId="1076"/>
          <ac:picMkLst>
            <pc:docMk/>
            <pc:sldMk cId="3947877622" sldId="3936"/>
            <ac:picMk id="3" creationId="{0BB2316B-2BB8-0CBC-E708-AB75D87077F3}"/>
          </ac:picMkLst>
        </pc:picChg>
        <pc:picChg chg="add mod">
          <ac:chgData name="Chris Jenner" userId="62406087-5750-4b55-9315-660083a32ece" providerId="ADAL" clId="{3E0F3480-EBC5-49D3-8035-0E131BC589B9}" dt="2023-04-14T17:51:50.040" v="795"/>
          <ac:picMkLst>
            <pc:docMk/>
            <pc:sldMk cId="3947877622" sldId="3936"/>
            <ac:picMk id="6" creationId="{757C9A95-5371-D4FC-2003-22B1C6DA3E2C}"/>
          </ac:picMkLst>
        </pc:picChg>
        <pc:picChg chg="add mod">
          <ac:chgData name="Chris Jenner" userId="62406087-5750-4b55-9315-660083a32ece" providerId="ADAL" clId="{3E0F3480-EBC5-49D3-8035-0E131BC589B9}" dt="2023-04-14T18:04:01.102" v="1055" actId="1076"/>
          <ac:picMkLst>
            <pc:docMk/>
            <pc:sldMk cId="3947877622" sldId="3936"/>
            <ac:picMk id="11" creationId="{740AB488-942D-428B-3DAE-03C5F1470DDC}"/>
          </ac:picMkLst>
        </pc:picChg>
      </pc:sldChg>
      <pc:sldChg chg="add del">
        <pc:chgData name="Chris Jenner" userId="62406087-5750-4b55-9315-660083a32ece" providerId="ADAL" clId="{3E0F3480-EBC5-49D3-8035-0E131BC589B9}" dt="2023-04-14T17:35:47.813" v="654" actId="47"/>
        <pc:sldMkLst>
          <pc:docMk/>
          <pc:sldMk cId="1550134657" sldId="3937"/>
        </pc:sldMkLst>
      </pc:sldChg>
      <pc:sldChg chg="addSp delSp modSp add mod">
        <pc:chgData name="Chris Jenner" userId="62406087-5750-4b55-9315-660083a32ece" providerId="ADAL" clId="{3E0F3480-EBC5-49D3-8035-0E131BC589B9}" dt="2023-04-14T18:11:17.274" v="1259" actId="688"/>
        <pc:sldMkLst>
          <pc:docMk/>
          <pc:sldMk cId="354575311" sldId="3938"/>
        </pc:sldMkLst>
        <pc:spChg chg="add mod">
          <ac:chgData name="Chris Jenner" userId="62406087-5750-4b55-9315-660083a32ece" providerId="ADAL" clId="{3E0F3480-EBC5-49D3-8035-0E131BC589B9}" dt="2023-04-14T17:44:03.319" v="733" actId="1076"/>
          <ac:spMkLst>
            <pc:docMk/>
            <pc:sldMk cId="354575311" sldId="3938"/>
            <ac:spMk id="4" creationId="{B8001C73-89AC-425D-D566-D9EE76BD08C3}"/>
          </ac:spMkLst>
        </pc:spChg>
        <pc:spChg chg="add mod">
          <ac:chgData name="Chris Jenner" userId="62406087-5750-4b55-9315-660083a32ece" providerId="ADAL" clId="{3E0F3480-EBC5-49D3-8035-0E131BC589B9}" dt="2023-04-14T17:45:15.034" v="741" actId="1076"/>
          <ac:spMkLst>
            <pc:docMk/>
            <pc:sldMk cId="354575311" sldId="3938"/>
            <ac:spMk id="9" creationId="{D9090705-849E-83EF-BB7A-247D4CF5F668}"/>
          </ac:spMkLst>
        </pc:spChg>
        <pc:spChg chg="add mod">
          <ac:chgData name="Chris Jenner" userId="62406087-5750-4b55-9315-660083a32ece" providerId="ADAL" clId="{3E0F3480-EBC5-49D3-8035-0E131BC589B9}" dt="2023-04-14T17:45:15.034" v="741" actId="1076"/>
          <ac:spMkLst>
            <pc:docMk/>
            <pc:sldMk cId="354575311" sldId="3938"/>
            <ac:spMk id="10" creationId="{15AA57FE-EE0E-A0BD-EFF9-6433AE3FE1BE}"/>
          </ac:spMkLst>
        </pc:spChg>
        <pc:spChg chg="add mod">
          <ac:chgData name="Chris Jenner" userId="62406087-5750-4b55-9315-660083a32ece" providerId="ADAL" clId="{3E0F3480-EBC5-49D3-8035-0E131BC589B9}" dt="2023-04-14T17:45:15.034" v="741" actId="1076"/>
          <ac:spMkLst>
            <pc:docMk/>
            <pc:sldMk cId="354575311" sldId="3938"/>
            <ac:spMk id="11" creationId="{F3649F32-9E17-D02D-C1B7-0948E3D9C6B3}"/>
          </ac:spMkLst>
        </pc:spChg>
        <pc:spChg chg="add mod">
          <ac:chgData name="Chris Jenner" userId="62406087-5750-4b55-9315-660083a32ece" providerId="ADAL" clId="{3E0F3480-EBC5-49D3-8035-0E131BC589B9}" dt="2023-04-14T18:11:17.274" v="1259" actId="688"/>
          <ac:spMkLst>
            <pc:docMk/>
            <pc:sldMk cId="354575311" sldId="3938"/>
            <ac:spMk id="14" creationId="{711C6696-3DB3-C98F-5F95-4021A602E240}"/>
          </ac:spMkLst>
        </pc:spChg>
        <pc:picChg chg="del">
          <ac:chgData name="Chris Jenner" userId="62406087-5750-4b55-9315-660083a32ece" providerId="ADAL" clId="{3E0F3480-EBC5-49D3-8035-0E131BC589B9}" dt="2023-04-14T17:31:54.152" v="585" actId="478"/>
          <ac:picMkLst>
            <pc:docMk/>
            <pc:sldMk cId="354575311" sldId="3938"/>
            <ac:picMk id="3" creationId="{3A3A36AB-67E5-9B6B-14AE-22C36F9C0E8D}"/>
          </ac:picMkLst>
        </pc:picChg>
        <pc:picChg chg="del">
          <ac:chgData name="Chris Jenner" userId="62406087-5750-4b55-9315-660083a32ece" providerId="ADAL" clId="{3E0F3480-EBC5-49D3-8035-0E131BC589B9}" dt="2023-04-14T17:31:54.780" v="586" actId="478"/>
          <ac:picMkLst>
            <pc:docMk/>
            <pc:sldMk cId="354575311" sldId="3938"/>
            <ac:picMk id="5" creationId="{8EAFAAEB-7A46-58DA-A47C-291DFDF1A063}"/>
          </ac:picMkLst>
        </pc:picChg>
        <pc:picChg chg="add mod">
          <ac:chgData name="Chris Jenner" userId="62406087-5750-4b55-9315-660083a32ece" providerId="ADAL" clId="{3E0F3480-EBC5-49D3-8035-0E131BC589B9}" dt="2023-04-14T17:43:49.477" v="730" actId="1076"/>
          <ac:picMkLst>
            <pc:docMk/>
            <pc:sldMk cId="354575311" sldId="3938"/>
            <ac:picMk id="7" creationId="{0903A9F7-33EC-3269-60C2-1949F0477942}"/>
          </ac:picMkLst>
        </pc:picChg>
        <pc:picChg chg="add mod">
          <ac:chgData name="Chris Jenner" userId="62406087-5750-4b55-9315-660083a32ece" providerId="ADAL" clId="{3E0F3480-EBC5-49D3-8035-0E131BC589B9}" dt="2023-04-14T17:45:15.034" v="741" actId="1076"/>
          <ac:picMkLst>
            <pc:docMk/>
            <pc:sldMk cId="354575311" sldId="3938"/>
            <ac:picMk id="8" creationId="{A70D59A2-159B-95BB-F48F-553EBD15749C}"/>
          </ac:picMkLst>
        </pc:picChg>
        <pc:picChg chg="add mod">
          <ac:chgData name="Chris Jenner" userId="62406087-5750-4b55-9315-660083a32ece" providerId="ADAL" clId="{3E0F3480-EBC5-49D3-8035-0E131BC589B9}" dt="2023-04-14T18:03:24.388" v="1048" actId="1076"/>
          <ac:picMkLst>
            <pc:docMk/>
            <pc:sldMk cId="354575311" sldId="3938"/>
            <ac:picMk id="13" creationId="{2C739F99-86B2-2713-6897-3B6B84F38AFC}"/>
          </ac:picMkLst>
        </pc:picChg>
      </pc:sldChg>
      <pc:sldChg chg="addSp modSp add mod">
        <pc:chgData name="Chris Jenner" userId="62406087-5750-4b55-9315-660083a32ece" providerId="ADAL" clId="{3E0F3480-EBC5-49D3-8035-0E131BC589B9}" dt="2023-04-14T18:11:54.507" v="1269" actId="1076"/>
        <pc:sldMkLst>
          <pc:docMk/>
          <pc:sldMk cId="3568516800" sldId="3939"/>
        </pc:sldMkLst>
        <pc:spChg chg="add mod">
          <ac:chgData name="Chris Jenner" userId="62406087-5750-4b55-9315-660083a32ece" providerId="ADAL" clId="{3E0F3480-EBC5-49D3-8035-0E131BC589B9}" dt="2023-04-14T17:39:30.246" v="706" actId="1076"/>
          <ac:spMkLst>
            <pc:docMk/>
            <pc:sldMk cId="3568516800" sldId="3939"/>
            <ac:spMk id="6" creationId="{96DCCEF9-AE65-83F5-B885-F463A392A589}"/>
          </ac:spMkLst>
        </pc:spChg>
        <pc:spChg chg="add mod">
          <ac:chgData name="Chris Jenner" userId="62406087-5750-4b55-9315-660083a32ece" providerId="ADAL" clId="{3E0F3480-EBC5-49D3-8035-0E131BC589B9}" dt="2023-04-14T17:39:33.979" v="707" actId="1076"/>
          <ac:spMkLst>
            <pc:docMk/>
            <pc:sldMk cId="3568516800" sldId="3939"/>
            <ac:spMk id="7" creationId="{6B6FBC17-BD9A-D253-6DE1-BB247CFBE08F}"/>
          </ac:spMkLst>
        </pc:spChg>
        <pc:spChg chg="add mod">
          <ac:chgData name="Chris Jenner" userId="62406087-5750-4b55-9315-660083a32ece" providerId="ADAL" clId="{3E0F3480-EBC5-49D3-8035-0E131BC589B9}" dt="2023-04-14T17:39:37.389" v="708" actId="1076"/>
          <ac:spMkLst>
            <pc:docMk/>
            <pc:sldMk cId="3568516800" sldId="3939"/>
            <ac:spMk id="8" creationId="{A9E354A1-60C9-75EC-D8D7-2535C465714C}"/>
          </ac:spMkLst>
        </pc:spChg>
        <pc:spChg chg="add mod">
          <ac:chgData name="Chris Jenner" userId="62406087-5750-4b55-9315-660083a32ece" providerId="ADAL" clId="{3E0F3480-EBC5-49D3-8035-0E131BC589B9}" dt="2023-04-14T17:40:18.621" v="710" actId="1076"/>
          <ac:spMkLst>
            <pc:docMk/>
            <pc:sldMk cId="3568516800" sldId="3939"/>
            <ac:spMk id="10" creationId="{1E5E1158-A4BC-A5DC-7B12-978EC8D1C33B}"/>
          </ac:spMkLst>
        </pc:spChg>
        <pc:spChg chg="add mod">
          <ac:chgData name="Chris Jenner" userId="62406087-5750-4b55-9315-660083a32ece" providerId="ADAL" clId="{3E0F3480-EBC5-49D3-8035-0E131BC589B9}" dt="2023-04-14T18:11:54.507" v="1269" actId="1076"/>
          <ac:spMkLst>
            <pc:docMk/>
            <pc:sldMk cId="3568516800" sldId="3939"/>
            <ac:spMk id="12" creationId="{71909A31-2E99-4D13-B2FF-874A6E3AF4A0}"/>
          </ac:spMkLst>
        </pc:spChg>
        <pc:picChg chg="add mod">
          <ac:chgData name="Chris Jenner" userId="62406087-5750-4b55-9315-660083a32ece" providerId="ADAL" clId="{3E0F3480-EBC5-49D3-8035-0E131BC589B9}" dt="2023-04-14T17:38:36.733" v="672" actId="1076"/>
          <ac:picMkLst>
            <pc:docMk/>
            <pc:sldMk cId="3568516800" sldId="3939"/>
            <ac:picMk id="3" creationId="{AFA94FA4-243A-BFB4-3184-65D94666C11F}"/>
          </ac:picMkLst>
        </pc:picChg>
        <pc:picChg chg="add mod modCrop">
          <ac:chgData name="Chris Jenner" userId="62406087-5750-4b55-9315-660083a32ece" providerId="ADAL" clId="{3E0F3480-EBC5-49D3-8035-0E131BC589B9}" dt="2023-04-14T17:39:27.415" v="705" actId="1076"/>
          <ac:picMkLst>
            <pc:docMk/>
            <pc:sldMk cId="3568516800" sldId="3939"/>
            <ac:picMk id="5" creationId="{941FDF6D-6201-F3FD-C985-3002BCAC3ADA}"/>
          </ac:picMkLst>
        </pc:picChg>
        <pc:picChg chg="add mod">
          <ac:chgData name="Chris Jenner" userId="62406087-5750-4b55-9315-660083a32ece" providerId="ADAL" clId="{3E0F3480-EBC5-49D3-8035-0E131BC589B9}" dt="2023-04-14T18:02:40.877" v="1044"/>
          <ac:picMkLst>
            <pc:docMk/>
            <pc:sldMk cId="3568516800" sldId="3939"/>
            <ac:picMk id="11" creationId="{4DA36C0D-ADD5-E1A3-FAE3-096C0272F050}"/>
          </ac:picMkLst>
        </pc:picChg>
      </pc:sldChg>
      <pc:sldChg chg="addSp modSp add mod">
        <pc:chgData name="Chris Jenner" userId="62406087-5750-4b55-9315-660083a32ece" providerId="ADAL" clId="{3E0F3480-EBC5-49D3-8035-0E131BC589B9}" dt="2023-04-14T18:11:41.709" v="1266" actId="1076"/>
        <pc:sldMkLst>
          <pc:docMk/>
          <pc:sldMk cId="1878675971" sldId="3940"/>
        </pc:sldMkLst>
        <pc:spChg chg="add mod">
          <ac:chgData name="Chris Jenner" userId="62406087-5750-4b55-9315-660083a32ece" providerId="ADAL" clId="{3E0F3480-EBC5-49D3-8035-0E131BC589B9}" dt="2023-04-14T17:42:43.360" v="724" actId="1076"/>
          <ac:spMkLst>
            <pc:docMk/>
            <pc:sldMk cId="1878675971" sldId="3940"/>
            <ac:spMk id="5" creationId="{47B48D36-17D1-5F44-4533-1BC78EFA7044}"/>
          </ac:spMkLst>
        </pc:spChg>
        <pc:spChg chg="add mod">
          <ac:chgData name="Chris Jenner" userId="62406087-5750-4b55-9315-660083a32ece" providerId="ADAL" clId="{3E0F3480-EBC5-49D3-8035-0E131BC589B9}" dt="2023-04-14T17:42:49.841" v="725"/>
          <ac:spMkLst>
            <pc:docMk/>
            <pc:sldMk cId="1878675971" sldId="3940"/>
            <ac:spMk id="7" creationId="{0890B4E6-77BF-2C2B-90CB-D40C0B2832D0}"/>
          </ac:spMkLst>
        </pc:spChg>
        <pc:spChg chg="add mod">
          <ac:chgData name="Chris Jenner" userId="62406087-5750-4b55-9315-660083a32ece" providerId="ADAL" clId="{3E0F3480-EBC5-49D3-8035-0E131BC589B9}" dt="2023-04-14T17:42:49.841" v="725"/>
          <ac:spMkLst>
            <pc:docMk/>
            <pc:sldMk cId="1878675971" sldId="3940"/>
            <ac:spMk id="8" creationId="{2374295C-D3C7-C3D3-D39E-7F15CE56534A}"/>
          </ac:spMkLst>
        </pc:spChg>
        <pc:spChg chg="add mod">
          <ac:chgData name="Chris Jenner" userId="62406087-5750-4b55-9315-660083a32ece" providerId="ADAL" clId="{3E0F3480-EBC5-49D3-8035-0E131BC589B9}" dt="2023-04-14T17:42:49.841" v="725"/>
          <ac:spMkLst>
            <pc:docMk/>
            <pc:sldMk cId="1878675971" sldId="3940"/>
            <ac:spMk id="9" creationId="{60809FF0-529B-21F9-83F7-CF003FDFD404}"/>
          </ac:spMkLst>
        </pc:spChg>
        <pc:spChg chg="add mod">
          <ac:chgData name="Chris Jenner" userId="62406087-5750-4b55-9315-660083a32ece" providerId="ADAL" clId="{3E0F3480-EBC5-49D3-8035-0E131BC589B9}" dt="2023-04-14T18:11:38.761" v="1265" actId="688"/>
          <ac:spMkLst>
            <pc:docMk/>
            <pc:sldMk cId="1878675971" sldId="3940"/>
            <ac:spMk id="12" creationId="{C2BB3257-DE69-306B-5532-CFCC24831701}"/>
          </ac:spMkLst>
        </pc:spChg>
        <pc:picChg chg="add mod">
          <ac:chgData name="Chris Jenner" userId="62406087-5750-4b55-9315-660083a32ece" providerId="ADAL" clId="{3E0F3480-EBC5-49D3-8035-0E131BC589B9}" dt="2023-04-14T17:42:13.459" v="722" actId="1076"/>
          <ac:picMkLst>
            <pc:docMk/>
            <pc:sldMk cId="1878675971" sldId="3940"/>
            <ac:picMk id="3" creationId="{39F42289-DF07-589C-5709-861ABA30304B}"/>
          </ac:picMkLst>
        </pc:picChg>
        <pc:picChg chg="add mod">
          <ac:chgData name="Chris Jenner" userId="62406087-5750-4b55-9315-660083a32ece" providerId="ADAL" clId="{3E0F3480-EBC5-49D3-8035-0E131BC589B9}" dt="2023-04-14T17:42:49.841" v="725"/>
          <ac:picMkLst>
            <pc:docMk/>
            <pc:sldMk cId="1878675971" sldId="3940"/>
            <ac:picMk id="6" creationId="{CF1258EC-2127-ACE3-904D-3EC4A51C3DEE}"/>
          </ac:picMkLst>
        </pc:picChg>
        <pc:picChg chg="add mod">
          <ac:chgData name="Chris Jenner" userId="62406087-5750-4b55-9315-660083a32ece" providerId="ADAL" clId="{3E0F3480-EBC5-49D3-8035-0E131BC589B9}" dt="2023-04-14T18:11:41.709" v="1266" actId="1076"/>
          <ac:picMkLst>
            <pc:docMk/>
            <pc:sldMk cId="1878675971" sldId="3940"/>
            <ac:picMk id="11" creationId="{7349997B-0FD1-4BCB-33E4-9A3B40012926}"/>
          </ac:picMkLst>
        </pc:picChg>
      </pc:sldChg>
      <pc:sldChg chg="add del">
        <pc:chgData name="Chris Jenner" userId="62406087-5750-4b55-9315-660083a32ece" providerId="ADAL" clId="{3E0F3480-EBC5-49D3-8035-0E131BC589B9}" dt="2023-04-14T17:44:05.853" v="734" actId="47"/>
        <pc:sldMkLst>
          <pc:docMk/>
          <pc:sldMk cId="2468688164" sldId="3941"/>
        </pc:sldMkLst>
      </pc:sldChg>
      <pc:sldChg chg="addSp modSp add mod">
        <pc:chgData name="Chris Jenner" userId="62406087-5750-4b55-9315-660083a32ece" providerId="ADAL" clId="{3E0F3480-EBC5-49D3-8035-0E131BC589B9}" dt="2023-04-14T18:11:00.165" v="1255" actId="1076"/>
        <pc:sldMkLst>
          <pc:docMk/>
          <pc:sldMk cId="1714467187" sldId="3942"/>
        </pc:sldMkLst>
        <pc:spChg chg="add mod">
          <ac:chgData name="Chris Jenner" userId="62406087-5750-4b55-9315-660083a32ece" providerId="ADAL" clId="{3E0F3480-EBC5-49D3-8035-0E131BC589B9}" dt="2023-04-14T17:45:22.191" v="744" actId="1076"/>
          <ac:spMkLst>
            <pc:docMk/>
            <pc:sldMk cId="1714467187" sldId="3942"/>
            <ac:spMk id="5" creationId="{DE9BD9CE-5B82-6847-BF68-16F1BF4206E5}"/>
          </ac:spMkLst>
        </pc:spChg>
        <pc:spChg chg="add mod">
          <ac:chgData name="Chris Jenner" userId="62406087-5750-4b55-9315-660083a32ece" providerId="ADAL" clId="{3E0F3480-EBC5-49D3-8035-0E131BC589B9}" dt="2023-04-14T17:45:19.591" v="743" actId="1076"/>
          <ac:spMkLst>
            <pc:docMk/>
            <pc:sldMk cId="1714467187" sldId="3942"/>
            <ac:spMk id="7" creationId="{4B5E1A54-72D6-DFB7-CAE1-8FAF701A1589}"/>
          </ac:spMkLst>
        </pc:spChg>
        <pc:spChg chg="add mod">
          <ac:chgData name="Chris Jenner" userId="62406087-5750-4b55-9315-660083a32ece" providerId="ADAL" clId="{3E0F3480-EBC5-49D3-8035-0E131BC589B9}" dt="2023-04-14T17:45:19.591" v="743" actId="1076"/>
          <ac:spMkLst>
            <pc:docMk/>
            <pc:sldMk cId="1714467187" sldId="3942"/>
            <ac:spMk id="8" creationId="{03A5F83C-4868-51CB-46DD-2ACBA43F9C05}"/>
          </ac:spMkLst>
        </pc:spChg>
        <pc:spChg chg="add mod">
          <ac:chgData name="Chris Jenner" userId="62406087-5750-4b55-9315-660083a32ece" providerId="ADAL" clId="{3E0F3480-EBC5-49D3-8035-0E131BC589B9}" dt="2023-04-14T17:45:19.591" v="743" actId="1076"/>
          <ac:spMkLst>
            <pc:docMk/>
            <pc:sldMk cId="1714467187" sldId="3942"/>
            <ac:spMk id="9" creationId="{00E581D9-A0C7-4C3C-70D4-0B5967AFF192}"/>
          </ac:spMkLst>
        </pc:spChg>
        <pc:spChg chg="add mod">
          <ac:chgData name="Chris Jenner" userId="62406087-5750-4b55-9315-660083a32ece" providerId="ADAL" clId="{3E0F3480-EBC5-49D3-8035-0E131BC589B9}" dt="2023-04-14T18:11:00.165" v="1255" actId="1076"/>
          <ac:spMkLst>
            <pc:docMk/>
            <pc:sldMk cId="1714467187" sldId="3942"/>
            <ac:spMk id="11" creationId="{BC608DC5-510C-6DAE-38EA-1B84C836C4CF}"/>
          </ac:spMkLst>
        </pc:spChg>
        <pc:picChg chg="add mod">
          <ac:chgData name="Chris Jenner" userId="62406087-5750-4b55-9315-660083a32ece" providerId="ADAL" clId="{3E0F3480-EBC5-49D3-8035-0E131BC589B9}" dt="2023-04-14T17:44:52.041" v="737" actId="1076"/>
          <ac:picMkLst>
            <pc:docMk/>
            <pc:sldMk cId="1714467187" sldId="3942"/>
            <ac:picMk id="3" creationId="{EE941EEF-ED47-41F2-98F2-E5E00AB38026}"/>
          </ac:picMkLst>
        </pc:picChg>
        <pc:picChg chg="add mod">
          <ac:chgData name="Chris Jenner" userId="62406087-5750-4b55-9315-660083a32ece" providerId="ADAL" clId="{3E0F3480-EBC5-49D3-8035-0E131BC589B9}" dt="2023-04-14T17:45:19.591" v="743" actId="1076"/>
          <ac:picMkLst>
            <pc:docMk/>
            <pc:sldMk cId="1714467187" sldId="3942"/>
            <ac:picMk id="6" creationId="{E1B29DCE-FF56-2B8F-EADA-84EC068AB8D1}"/>
          </ac:picMkLst>
        </pc:picChg>
        <pc:picChg chg="add mod">
          <ac:chgData name="Chris Jenner" userId="62406087-5750-4b55-9315-660083a32ece" providerId="ADAL" clId="{3E0F3480-EBC5-49D3-8035-0E131BC589B9}" dt="2023-04-14T18:03:27.742" v="1049"/>
          <ac:picMkLst>
            <pc:docMk/>
            <pc:sldMk cId="1714467187" sldId="3942"/>
            <ac:picMk id="10" creationId="{69397B89-372A-7431-844D-6F95D0FEC97F}"/>
          </ac:picMkLst>
        </pc:picChg>
      </pc:sldChg>
      <pc:sldChg chg="addSp delSp modSp add mod">
        <pc:chgData name="Chris Jenner" userId="62406087-5750-4b55-9315-660083a32ece" providerId="ADAL" clId="{3E0F3480-EBC5-49D3-8035-0E131BC589B9}" dt="2023-04-14T18:10:45.192" v="1252" actId="688"/>
        <pc:sldMkLst>
          <pc:docMk/>
          <pc:sldMk cId="4120587859" sldId="3943"/>
        </pc:sldMkLst>
        <pc:spChg chg="add mod">
          <ac:chgData name="Chris Jenner" userId="62406087-5750-4b55-9315-660083a32ece" providerId="ADAL" clId="{3E0F3480-EBC5-49D3-8035-0E131BC589B9}" dt="2023-04-14T17:46:53.368" v="752" actId="1076"/>
          <ac:spMkLst>
            <pc:docMk/>
            <pc:sldMk cId="4120587859" sldId="3943"/>
            <ac:spMk id="7" creationId="{987F42DE-2D5A-FF2C-1994-D9C34721E4BB}"/>
          </ac:spMkLst>
        </pc:spChg>
        <pc:spChg chg="add mod">
          <ac:chgData name="Chris Jenner" userId="62406087-5750-4b55-9315-660083a32ece" providerId="ADAL" clId="{3E0F3480-EBC5-49D3-8035-0E131BC589B9}" dt="2023-04-14T17:46:59.362" v="753"/>
          <ac:spMkLst>
            <pc:docMk/>
            <pc:sldMk cId="4120587859" sldId="3943"/>
            <ac:spMk id="9" creationId="{126F945C-52A7-E2AA-2B33-9D5545CBFEF6}"/>
          </ac:spMkLst>
        </pc:spChg>
        <pc:spChg chg="add mod">
          <ac:chgData name="Chris Jenner" userId="62406087-5750-4b55-9315-660083a32ece" providerId="ADAL" clId="{3E0F3480-EBC5-49D3-8035-0E131BC589B9}" dt="2023-04-14T17:46:59.362" v="753"/>
          <ac:spMkLst>
            <pc:docMk/>
            <pc:sldMk cId="4120587859" sldId="3943"/>
            <ac:spMk id="10" creationId="{0939653B-FCC4-EB58-0853-1026714104E6}"/>
          </ac:spMkLst>
        </pc:spChg>
        <pc:spChg chg="add mod">
          <ac:chgData name="Chris Jenner" userId="62406087-5750-4b55-9315-660083a32ece" providerId="ADAL" clId="{3E0F3480-EBC5-49D3-8035-0E131BC589B9}" dt="2023-04-14T17:46:59.362" v="753"/>
          <ac:spMkLst>
            <pc:docMk/>
            <pc:sldMk cId="4120587859" sldId="3943"/>
            <ac:spMk id="11" creationId="{7004B7D1-879A-E26E-8CB3-0C00477E8936}"/>
          </ac:spMkLst>
        </pc:spChg>
        <pc:spChg chg="add mod">
          <ac:chgData name="Chris Jenner" userId="62406087-5750-4b55-9315-660083a32ece" providerId="ADAL" clId="{3E0F3480-EBC5-49D3-8035-0E131BC589B9}" dt="2023-04-14T18:10:45.192" v="1252" actId="688"/>
          <ac:spMkLst>
            <pc:docMk/>
            <pc:sldMk cId="4120587859" sldId="3943"/>
            <ac:spMk id="13" creationId="{4DFAB93D-E54B-61B3-B70D-02711BE50CCC}"/>
          </ac:spMkLst>
        </pc:spChg>
        <pc:picChg chg="add del">
          <ac:chgData name="Chris Jenner" userId="62406087-5750-4b55-9315-660083a32ece" providerId="ADAL" clId="{3E0F3480-EBC5-49D3-8035-0E131BC589B9}" dt="2023-04-14T17:46:03.850" v="746" actId="478"/>
          <ac:picMkLst>
            <pc:docMk/>
            <pc:sldMk cId="4120587859" sldId="3943"/>
            <ac:picMk id="3" creationId="{47935BB5-3097-0129-FEDA-D9607C7651B9}"/>
          </ac:picMkLst>
        </pc:picChg>
        <pc:picChg chg="add mod">
          <ac:chgData name="Chris Jenner" userId="62406087-5750-4b55-9315-660083a32ece" providerId="ADAL" clId="{3E0F3480-EBC5-49D3-8035-0E131BC589B9}" dt="2023-04-14T17:48:21.580" v="764" actId="1076"/>
          <ac:picMkLst>
            <pc:docMk/>
            <pc:sldMk cId="4120587859" sldId="3943"/>
            <ac:picMk id="5" creationId="{7B56E5B0-D5C8-CDAB-74F1-A4179F7639F7}"/>
          </ac:picMkLst>
        </pc:picChg>
        <pc:picChg chg="add mod">
          <ac:chgData name="Chris Jenner" userId="62406087-5750-4b55-9315-660083a32ece" providerId="ADAL" clId="{3E0F3480-EBC5-49D3-8035-0E131BC589B9}" dt="2023-04-14T17:46:59.362" v="753"/>
          <ac:picMkLst>
            <pc:docMk/>
            <pc:sldMk cId="4120587859" sldId="3943"/>
            <ac:picMk id="8" creationId="{A4E27DC7-C227-41B0-4FF6-849812BCCE35}"/>
          </ac:picMkLst>
        </pc:picChg>
        <pc:picChg chg="add mod">
          <ac:chgData name="Chris Jenner" userId="62406087-5750-4b55-9315-660083a32ece" providerId="ADAL" clId="{3E0F3480-EBC5-49D3-8035-0E131BC589B9}" dt="2023-04-14T18:03:28.918" v="1050"/>
          <ac:picMkLst>
            <pc:docMk/>
            <pc:sldMk cId="4120587859" sldId="3943"/>
            <ac:picMk id="12" creationId="{9FC4F772-8B5A-5B56-9C1B-4242125BFA67}"/>
          </ac:picMkLst>
        </pc:picChg>
      </pc:sldChg>
      <pc:sldChg chg="addSp delSp modSp add mod">
        <pc:chgData name="Chris Jenner" userId="62406087-5750-4b55-9315-660083a32ece" providerId="ADAL" clId="{3E0F3480-EBC5-49D3-8035-0E131BC589B9}" dt="2023-04-14T18:10:20.293" v="1245" actId="1076"/>
        <pc:sldMkLst>
          <pc:docMk/>
          <pc:sldMk cId="1844412151" sldId="3944"/>
        </pc:sldMkLst>
        <pc:spChg chg="add mod">
          <ac:chgData name="Chris Jenner" userId="62406087-5750-4b55-9315-660083a32ece" providerId="ADAL" clId="{3E0F3480-EBC5-49D3-8035-0E131BC589B9}" dt="2023-04-14T17:48:17.687" v="762" actId="1076"/>
          <ac:spMkLst>
            <pc:docMk/>
            <pc:sldMk cId="1844412151" sldId="3944"/>
            <ac:spMk id="5" creationId="{37C79676-FBFF-C859-A096-A707EA5DCDAD}"/>
          </ac:spMkLst>
        </pc:spChg>
        <pc:spChg chg="add mod">
          <ac:chgData name="Chris Jenner" userId="62406087-5750-4b55-9315-660083a32ece" providerId="ADAL" clId="{3E0F3480-EBC5-49D3-8035-0E131BC589B9}" dt="2023-04-14T17:48:29.295" v="765"/>
          <ac:spMkLst>
            <pc:docMk/>
            <pc:sldMk cId="1844412151" sldId="3944"/>
            <ac:spMk id="7" creationId="{A0517C35-8459-2B48-F90A-1387F9DFEC91}"/>
          </ac:spMkLst>
        </pc:spChg>
        <pc:spChg chg="add mod">
          <ac:chgData name="Chris Jenner" userId="62406087-5750-4b55-9315-660083a32ece" providerId="ADAL" clId="{3E0F3480-EBC5-49D3-8035-0E131BC589B9}" dt="2023-04-14T17:48:29.295" v="765"/>
          <ac:spMkLst>
            <pc:docMk/>
            <pc:sldMk cId="1844412151" sldId="3944"/>
            <ac:spMk id="8" creationId="{148C65D4-99D9-4B5D-4CD9-4F387F3D40D1}"/>
          </ac:spMkLst>
        </pc:spChg>
        <pc:spChg chg="add mod">
          <ac:chgData name="Chris Jenner" userId="62406087-5750-4b55-9315-660083a32ece" providerId="ADAL" clId="{3E0F3480-EBC5-49D3-8035-0E131BC589B9}" dt="2023-04-14T17:48:29.295" v="765"/>
          <ac:spMkLst>
            <pc:docMk/>
            <pc:sldMk cId="1844412151" sldId="3944"/>
            <ac:spMk id="9" creationId="{85BD72D1-CE5A-036C-02A8-0F6F6B001BC5}"/>
          </ac:spMkLst>
        </pc:spChg>
        <pc:spChg chg="add del mod">
          <ac:chgData name="Chris Jenner" userId="62406087-5750-4b55-9315-660083a32ece" providerId="ADAL" clId="{3E0F3480-EBC5-49D3-8035-0E131BC589B9}" dt="2023-04-14T17:48:56.519" v="767"/>
          <ac:spMkLst>
            <pc:docMk/>
            <pc:sldMk cId="1844412151" sldId="3944"/>
            <ac:spMk id="11" creationId="{F9F92351-547F-C76C-C414-C330C52915DE}"/>
          </ac:spMkLst>
        </pc:spChg>
        <pc:spChg chg="add del mod">
          <ac:chgData name="Chris Jenner" userId="62406087-5750-4b55-9315-660083a32ece" providerId="ADAL" clId="{3E0F3480-EBC5-49D3-8035-0E131BC589B9}" dt="2023-04-14T17:48:56.519" v="767"/>
          <ac:spMkLst>
            <pc:docMk/>
            <pc:sldMk cId="1844412151" sldId="3944"/>
            <ac:spMk id="12" creationId="{AF287B7B-70ED-EC79-4507-6215CEDCCB82}"/>
          </ac:spMkLst>
        </pc:spChg>
        <pc:spChg chg="add del mod">
          <ac:chgData name="Chris Jenner" userId="62406087-5750-4b55-9315-660083a32ece" providerId="ADAL" clId="{3E0F3480-EBC5-49D3-8035-0E131BC589B9}" dt="2023-04-14T17:48:56.519" v="767"/>
          <ac:spMkLst>
            <pc:docMk/>
            <pc:sldMk cId="1844412151" sldId="3944"/>
            <ac:spMk id="13" creationId="{F8BA3FDC-8EC2-A00A-E658-5A0ABB6F9E40}"/>
          </ac:spMkLst>
        </pc:spChg>
        <pc:spChg chg="add mod">
          <ac:chgData name="Chris Jenner" userId="62406087-5750-4b55-9315-660083a32ece" providerId="ADAL" clId="{3E0F3480-EBC5-49D3-8035-0E131BC589B9}" dt="2023-04-14T18:10:20.293" v="1245" actId="1076"/>
          <ac:spMkLst>
            <pc:docMk/>
            <pc:sldMk cId="1844412151" sldId="3944"/>
            <ac:spMk id="15" creationId="{589DDFE6-0CA3-607E-8E57-95AAD8B43B9D}"/>
          </ac:spMkLst>
        </pc:spChg>
        <pc:picChg chg="add mod">
          <ac:chgData name="Chris Jenner" userId="62406087-5750-4b55-9315-660083a32ece" providerId="ADAL" clId="{3E0F3480-EBC5-49D3-8035-0E131BC589B9}" dt="2023-04-14T17:47:56.174" v="757" actId="1076"/>
          <ac:picMkLst>
            <pc:docMk/>
            <pc:sldMk cId="1844412151" sldId="3944"/>
            <ac:picMk id="3" creationId="{BDA35940-1393-9730-8534-1663D83C3ADF}"/>
          </ac:picMkLst>
        </pc:picChg>
        <pc:picChg chg="add mod">
          <ac:chgData name="Chris Jenner" userId="62406087-5750-4b55-9315-660083a32ece" providerId="ADAL" clId="{3E0F3480-EBC5-49D3-8035-0E131BC589B9}" dt="2023-04-14T17:48:29.295" v="765"/>
          <ac:picMkLst>
            <pc:docMk/>
            <pc:sldMk cId="1844412151" sldId="3944"/>
            <ac:picMk id="6" creationId="{8EC5CA82-98D5-42A8-A159-F3DC6CC06DEE}"/>
          </ac:picMkLst>
        </pc:picChg>
        <pc:picChg chg="add del mod">
          <ac:chgData name="Chris Jenner" userId="62406087-5750-4b55-9315-660083a32ece" providerId="ADAL" clId="{3E0F3480-EBC5-49D3-8035-0E131BC589B9}" dt="2023-04-14T17:48:56.519" v="767"/>
          <ac:picMkLst>
            <pc:docMk/>
            <pc:sldMk cId="1844412151" sldId="3944"/>
            <ac:picMk id="10" creationId="{1510B74B-AB55-46F1-AC06-F92F78DD2A7D}"/>
          </ac:picMkLst>
        </pc:picChg>
        <pc:picChg chg="add mod">
          <ac:chgData name="Chris Jenner" userId="62406087-5750-4b55-9315-660083a32ece" providerId="ADAL" clId="{3E0F3480-EBC5-49D3-8035-0E131BC589B9}" dt="2023-04-14T18:03:30.255" v="1051"/>
          <ac:picMkLst>
            <pc:docMk/>
            <pc:sldMk cId="1844412151" sldId="3944"/>
            <ac:picMk id="14" creationId="{2EE42BA3-8A9A-4AF1-0F61-C57E5A3A2740}"/>
          </ac:picMkLst>
        </pc:picChg>
      </pc:sldChg>
      <pc:sldChg chg="addSp delSp modSp add mod">
        <pc:chgData name="Chris Jenner" userId="62406087-5750-4b55-9315-660083a32ece" providerId="ADAL" clId="{3E0F3480-EBC5-49D3-8035-0E131BC589B9}" dt="2023-04-14T18:09:44.326" v="1232" actId="1076"/>
        <pc:sldMkLst>
          <pc:docMk/>
          <pc:sldMk cId="2446931569" sldId="3945"/>
        </pc:sldMkLst>
        <pc:spChg chg="add mod">
          <ac:chgData name="Chris Jenner" userId="62406087-5750-4b55-9315-660083a32ece" providerId="ADAL" clId="{3E0F3480-EBC5-49D3-8035-0E131BC589B9}" dt="2023-04-14T17:51:01.226" v="787" actId="1076"/>
          <ac:spMkLst>
            <pc:docMk/>
            <pc:sldMk cId="2446931569" sldId="3945"/>
            <ac:spMk id="5" creationId="{2083103A-C07A-603F-61C9-27DB01C41C0E}"/>
          </ac:spMkLst>
        </pc:spChg>
        <pc:spChg chg="add mod">
          <ac:chgData name="Chris Jenner" userId="62406087-5750-4b55-9315-660083a32ece" providerId="ADAL" clId="{3E0F3480-EBC5-49D3-8035-0E131BC589B9}" dt="2023-04-14T17:51:51.600" v="796"/>
          <ac:spMkLst>
            <pc:docMk/>
            <pc:sldMk cId="2446931569" sldId="3945"/>
            <ac:spMk id="9" creationId="{08507185-AD21-17AE-1A26-A3D45894BF9F}"/>
          </ac:spMkLst>
        </pc:spChg>
        <pc:spChg chg="add mod">
          <ac:chgData name="Chris Jenner" userId="62406087-5750-4b55-9315-660083a32ece" providerId="ADAL" clId="{3E0F3480-EBC5-49D3-8035-0E131BC589B9}" dt="2023-04-14T17:51:51.600" v="796"/>
          <ac:spMkLst>
            <pc:docMk/>
            <pc:sldMk cId="2446931569" sldId="3945"/>
            <ac:spMk id="10" creationId="{30A311C1-A6BC-63E0-74D4-A30067A6B394}"/>
          </ac:spMkLst>
        </pc:spChg>
        <pc:spChg chg="add mod">
          <ac:chgData name="Chris Jenner" userId="62406087-5750-4b55-9315-660083a32ece" providerId="ADAL" clId="{3E0F3480-EBC5-49D3-8035-0E131BC589B9}" dt="2023-04-14T17:51:51.600" v="796"/>
          <ac:spMkLst>
            <pc:docMk/>
            <pc:sldMk cId="2446931569" sldId="3945"/>
            <ac:spMk id="11" creationId="{C06A9AB6-346D-CDBD-A87B-8C4968FF4C25}"/>
          </ac:spMkLst>
        </pc:spChg>
        <pc:spChg chg="add mod">
          <ac:chgData name="Chris Jenner" userId="62406087-5750-4b55-9315-660083a32ece" providerId="ADAL" clId="{3E0F3480-EBC5-49D3-8035-0E131BC589B9}" dt="2023-04-14T18:09:44.326" v="1232" actId="1076"/>
          <ac:spMkLst>
            <pc:docMk/>
            <pc:sldMk cId="2446931569" sldId="3945"/>
            <ac:spMk id="15" creationId="{6054708B-22EA-E710-2F8B-1510ABADB387}"/>
          </ac:spMkLst>
        </pc:spChg>
        <pc:picChg chg="add mod">
          <ac:chgData name="Chris Jenner" userId="62406087-5750-4b55-9315-660083a32ece" providerId="ADAL" clId="{3E0F3480-EBC5-49D3-8035-0E131BC589B9}" dt="2023-04-14T17:50:51.239" v="785" actId="1076"/>
          <ac:picMkLst>
            <pc:docMk/>
            <pc:sldMk cId="2446931569" sldId="3945"/>
            <ac:picMk id="3" creationId="{3CF44F84-1807-5284-D2E3-9ABD9717E842}"/>
          </ac:picMkLst>
        </pc:picChg>
        <pc:picChg chg="add del">
          <ac:chgData name="Chris Jenner" userId="62406087-5750-4b55-9315-660083a32ece" providerId="ADAL" clId="{3E0F3480-EBC5-49D3-8035-0E131BC589B9}" dt="2023-04-14T17:51:25.127" v="789" actId="21"/>
          <ac:picMkLst>
            <pc:docMk/>
            <pc:sldMk cId="2446931569" sldId="3945"/>
            <ac:picMk id="7" creationId="{D00745D5-D79D-C362-88C3-493B608DB772}"/>
          </ac:picMkLst>
        </pc:picChg>
        <pc:picChg chg="add mod">
          <ac:chgData name="Chris Jenner" userId="62406087-5750-4b55-9315-660083a32ece" providerId="ADAL" clId="{3E0F3480-EBC5-49D3-8035-0E131BC589B9}" dt="2023-04-14T17:51:51.600" v="796"/>
          <ac:picMkLst>
            <pc:docMk/>
            <pc:sldMk cId="2446931569" sldId="3945"/>
            <ac:picMk id="8" creationId="{278398CC-1459-A698-FDA2-02C5295A3FCE}"/>
          </ac:picMkLst>
        </pc:picChg>
        <pc:picChg chg="add del">
          <ac:chgData name="Chris Jenner" userId="62406087-5750-4b55-9315-660083a32ece" providerId="ADAL" clId="{3E0F3480-EBC5-49D3-8035-0E131BC589B9}" dt="2023-04-14T18:04:05.085" v="1057" actId="478"/>
          <ac:picMkLst>
            <pc:docMk/>
            <pc:sldMk cId="2446931569" sldId="3945"/>
            <ac:picMk id="13" creationId="{705318D5-C2FA-4CE7-63C8-2840A8CAEA97}"/>
          </ac:picMkLst>
        </pc:picChg>
        <pc:picChg chg="add mod">
          <ac:chgData name="Chris Jenner" userId="62406087-5750-4b55-9315-660083a32ece" providerId="ADAL" clId="{3E0F3480-EBC5-49D3-8035-0E131BC589B9}" dt="2023-04-14T18:04:08.008" v="1058"/>
          <ac:picMkLst>
            <pc:docMk/>
            <pc:sldMk cId="2446931569" sldId="3945"/>
            <ac:picMk id="14" creationId="{D54D7FEF-C065-DCEB-B078-6958D0DED2F5}"/>
          </ac:picMkLst>
        </pc:picChg>
      </pc:sldChg>
      <pc:sldChg chg="addSp delSp modSp add mod">
        <pc:chgData name="Chris Jenner" userId="62406087-5750-4b55-9315-660083a32ece" providerId="ADAL" clId="{3E0F3480-EBC5-49D3-8035-0E131BC589B9}" dt="2023-04-14T18:09:27.811" v="1229" actId="1076"/>
        <pc:sldMkLst>
          <pc:docMk/>
          <pc:sldMk cId="3838993983" sldId="3946"/>
        </pc:sldMkLst>
        <pc:spChg chg="add mod">
          <ac:chgData name="Chris Jenner" userId="62406087-5750-4b55-9315-660083a32ece" providerId="ADAL" clId="{3E0F3480-EBC5-49D3-8035-0E131BC589B9}" dt="2023-04-14T17:51:52.864" v="797"/>
          <ac:spMkLst>
            <pc:docMk/>
            <pc:sldMk cId="3838993983" sldId="3946"/>
            <ac:spMk id="4" creationId="{9C4A893D-4980-CA73-AB0A-0453EE48A7D1}"/>
          </ac:spMkLst>
        </pc:spChg>
        <pc:spChg chg="add mod">
          <ac:chgData name="Chris Jenner" userId="62406087-5750-4b55-9315-660083a32ece" providerId="ADAL" clId="{3E0F3480-EBC5-49D3-8035-0E131BC589B9}" dt="2023-04-14T17:51:52.864" v="797"/>
          <ac:spMkLst>
            <pc:docMk/>
            <pc:sldMk cId="3838993983" sldId="3946"/>
            <ac:spMk id="5" creationId="{297F531F-A43B-668F-FE9A-F703DA0F44B0}"/>
          </ac:spMkLst>
        </pc:spChg>
        <pc:spChg chg="add mod">
          <ac:chgData name="Chris Jenner" userId="62406087-5750-4b55-9315-660083a32ece" providerId="ADAL" clId="{3E0F3480-EBC5-49D3-8035-0E131BC589B9}" dt="2023-04-14T17:51:52.864" v="797"/>
          <ac:spMkLst>
            <pc:docMk/>
            <pc:sldMk cId="3838993983" sldId="3946"/>
            <ac:spMk id="6" creationId="{5039DF30-A04F-40D9-EC16-028926A14F94}"/>
          </ac:spMkLst>
        </pc:spChg>
        <pc:spChg chg="add mod">
          <ac:chgData name="Chris Jenner" userId="62406087-5750-4b55-9315-660083a32ece" providerId="ADAL" clId="{3E0F3480-EBC5-49D3-8035-0E131BC589B9}" dt="2023-04-14T17:52:06.006" v="800" actId="20577"/>
          <ac:spMkLst>
            <pc:docMk/>
            <pc:sldMk cId="3838993983" sldId="3946"/>
            <ac:spMk id="8" creationId="{53FEDC7A-0156-6A2B-10E7-8F4DFB518C37}"/>
          </ac:spMkLst>
        </pc:spChg>
        <pc:spChg chg="add mod">
          <ac:chgData name="Chris Jenner" userId="62406087-5750-4b55-9315-660083a32ece" providerId="ADAL" clId="{3E0F3480-EBC5-49D3-8035-0E131BC589B9}" dt="2023-04-14T18:09:27.811" v="1229" actId="1076"/>
          <ac:spMkLst>
            <pc:docMk/>
            <pc:sldMk cId="3838993983" sldId="3946"/>
            <ac:spMk id="10" creationId="{59A52FDC-44D3-0620-E8AB-DEF3BB680823}"/>
          </ac:spMkLst>
        </pc:spChg>
        <pc:picChg chg="add mod">
          <ac:chgData name="Chris Jenner" userId="62406087-5750-4b55-9315-660083a32ece" providerId="ADAL" clId="{3E0F3480-EBC5-49D3-8035-0E131BC589B9}" dt="2023-04-14T17:51:36.813" v="794" actId="1076"/>
          <ac:picMkLst>
            <pc:docMk/>
            <pc:sldMk cId="3838993983" sldId="3946"/>
            <ac:picMk id="2" creationId="{80F499D9-205E-465F-4A85-FCBE09EA078A}"/>
          </ac:picMkLst>
        </pc:picChg>
        <pc:picChg chg="add mod">
          <ac:chgData name="Chris Jenner" userId="62406087-5750-4b55-9315-660083a32ece" providerId="ADAL" clId="{3E0F3480-EBC5-49D3-8035-0E131BC589B9}" dt="2023-04-14T17:51:52.864" v="797"/>
          <ac:picMkLst>
            <pc:docMk/>
            <pc:sldMk cId="3838993983" sldId="3946"/>
            <ac:picMk id="3" creationId="{6418AE3E-218F-6A2C-C4A5-939D95533A91}"/>
          </ac:picMkLst>
        </pc:picChg>
        <pc:picChg chg="add del mod">
          <ac:chgData name="Chris Jenner" userId="62406087-5750-4b55-9315-660083a32ece" providerId="ADAL" clId="{3E0F3480-EBC5-49D3-8035-0E131BC589B9}" dt="2023-04-14T18:09:04.376" v="1222" actId="478"/>
          <ac:picMkLst>
            <pc:docMk/>
            <pc:sldMk cId="3838993983" sldId="3946"/>
            <ac:picMk id="9" creationId="{1116F4D4-E40D-405A-6228-45FD084C8639}"/>
          </ac:picMkLst>
        </pc:picChg>
        <pc:picChg chg="add mod ord">
          <ac:chgData name="Chris Jenner" userId="62406087-5750-4b55-9315-660083a32ece" providerId="ADAL" clId="{3E0F3480-EBC5-49D3-8035-0E131BC589B9}" dt="2023-04-14T18:09:19.927" v="1227" actId="1076"/>
          <ac:picMkLst>
            <pc:docMk/>
            <pc:sldMk cId="3838993983" sldId="3946"/>
            <ac:picMk id="12" creationId="{6422A43E-9E8A-5269-52F6-0816664D2145}"/>
          </ac:picMkLst>
        </pc:picChg>
      </pc:sldChg>
      <pc:sldChg chg="addSp modSp add mod">
        <pc:chgData name="Chris Jenner" userId="62406087-5750-4b55-9315-660083a32ece" providerId="ADAL" clId="{3E0F3480-EBC5-49D3-8035-0E131BC589B9}" dt="2023-04-14T18:07:49.988" v="1218" actId="1076"/>
        <pc:sldMkLst>
          <pc:docMk/>
          <pc:sldMk cId="3178922232" sldId="3947"/>
        </pc:sldMkLst>
        <pc:spChg chg="add mod">
          <ac:chgData name="Chris Jenner" userId="62406087-5750-4b55-9315-660083a32ece" providerId="ADAL" clId="{3E0F3480-EBC5-49D3-8035-0E131BC589B9}" dt="2023-04-14T17:52:45.765" v="806" actId="6549"/>
          <ac:spMkLst>
            <pc:docMk/>
            <pc:sldMk cId="3178922232" sldId="3947"/>
            <ac:spMk id="5" creationId="{C7A0C1B6-8B04-8E6A-4798-05E5245B8AC4}"/>
          </ac:spMkLst>
        </pc:spChg>
        <pc:spChg chg="add mod">
          <ac:chgData name="Chris Jenner" userId="62406087-5750-4b55-9315-660083a32ece" providerId="ADAL" clId="{3E0F3480-EBC5-49D3-8035-0E131BC589B9}" dt="2023-04-14T17:52:53.187" v="807"/>
          <ac:spMkLst>
            <pc:docMk/>
            <pc:sldMk cId="3178922232" sldId="3947"/>
            <ac:spMk id="7" creationId="{D2F88C0C-3ADD-C68F-CDC1-DACF95908359}"/>
          </ac:spMkLst>
        </pc:spChg>
        <pc:spChg chg="add mod">
          <ac:chgData name="Chris Jenner" userId="62406087-5750-4b55-9315-660083a32ece" providerId="ADAL" clId="{3E0F3480-EBC5-49D3-8035-0E131BC589B9}" dt="2023-04-14T17:52:53.187" v="807"/>
          <ac:spMkLst>
            <pc:docMk/>
            <pc:sldMk cId="3178922232" sldId="3947"/>
            <ac:spMk id="8" creationId="{4CBD8AE2-396F-38A3-70F2-A39AEA70634A}"/>
          </ac:spMkLst>
        </pc:spChg>
        <pc:spChg chg="add mod">
          <ac:chgData name="Chris Jenner" userId="62406087-5750-4b55-9315-660083a32ece" providerId="ADAL" clId="{3E0F3480-EBC5-49D3-8035-0E131BC589B9}" dt="2023-04-14T17:52:53.187" v="807"/>
          <ac:spMkLst>
            <pc:docMk/>
            <pc:sldMk cId="3178922232" sldId="3947"/>
            <ac:spMk id="9" creationId="{57715CC7-D8A2-15E3-5607-CE51521F26E0}"/>
          </ac:spMkLst>
        </pc:spChg>
        <pc:spChg chg="add mod">
          <ac:chgData name="Chris Jenner" userId="62406087-5750-4b55-9315-660083a32ece" providerId="ADAL" clId="{3E0F3480-EBC5-49D3-8035-0E131BC589B9}" dt="2023-04-14T18:07:49.988" v="1218" actId="1076"/>
          <ac:spMkLst>
            <pc:docMk/>
            <pc:sldMk cId="3178922232" sldId="3947"/>
            <ac:spMk id="11" creationId="{E987F399-8ED3-A899-EC98-FF799A67F8B4}"/>
          </ac:spMkLst>
        </pc:spChg>
        <pc:picChg chg="add mod">
          <ac:chgData name="Chris Jenner" userId="62406087-5750-4b55-9315-660083a32ece" providerId="ADAL" clId="{3E0F3480-EBC5-49D3-8035-0E131BC589B9}" dt="2023-04-14T17:52:34.807" v="803" actId="1076"/>
          <ac:picMkLst>
            <pc:docMk/>
            <pc:sldMk cId="3178922232" sldId="3947"/>
            <ac:picMk id="3" creationId="{4F70045E-5955-3005-930D-376F5E91B269}"/>
          </ac:picMkLst>
        </pc:picChg>
        <pc:picChg chg="add mod">
          <ac:chgData name="Chris Jenner" userId="62406087-5750-4b55-9315-660083a32ece" providerId="ADAL" clId="{3E0F3480-EBC5-49D3-8035-0E131BC589B9}" dt="2023-04-14T17:52:53.187" v="807"/>
          <ac:picMkLst>
            <pc:docMk/>
            <pc:sldMk cId="3178922232" sldId="3947"/>
            <ac:picMk id="6" creationId="{181B0237-32E5-5B05-4828-9A96A43C3008}"/>
          </ac:picMkLst>
        </pc:picChg>
        <pc:picChg chg="add mod">
          <ac:chgData name="Chris Jenner" userId="62406087-5750-4b55-9315-660083a32ece" providerId="ADAL" clId="{3E0F3480-EBC5-49D3-8035-0E131BC589B9}" dt="2023-04-14T18:04:10.592" v="1060"/>
          <ac:picMkLst>
            <pc:docMk/>
            <pc:sldMk cId="3178922232" sldId="3947"/>
            <ac:picMk id="10" creationId="{61C7824D-0194-802D-A803-347E6EDF4268}"/>
          </ac:picMkLst>
        </pc:picChg>
      </pc:sldChg>
      <pc:sldChg chg="addSp delSp modSp add mod">
        <pc:chgData name="Chris Jenner" userId="62406087-5750-4b55-9315-660083a32ece" providerId="ADAL" clId="{3E0F3480-EBC5-49D3-8035-0E131BC589B9}" dt="2023-04-14T18:10:09.039" v="1241" actId="1076"/>
        <pc:sldMkLst>
          <pc:docMk/>
          <pc:sldMk cId="3097106716" sldId="3948"/>
        </pc:sldMkLst>
        <pc:spChg chg="add mod">
          <ac:chgData name="Chris Jenner" userId="62406087-5750-4b55-9315-660083a32ece" providerId="ADAL" clId="{3E0F3480-EBC5-49D3-8035-0E131BC589B9}" dt="2023-04-14T17:49:14.188" v="772" actId="1076"/>
          <ac:spMkLst>
            <pc:docMk/>
            <pc:sldMk cId="3097106716" sldId="3948"/>
            <ac:spMk id="4" creationId="{9A5AFD3C-4C9A-11F9-C797-4ED1ECBF86B4}"/>
          </ac:spMkLst>
        </pc:spChg>
        <pc:spChg chg="del">
          <ac:chgData name="Chris Jenner" userId="62406087-5750-4b55-9315-660083a32ece" providerId="ADAL" clId="{3E0F3480-EBC5-49D3-8035-0E131BC589B9}" dt="2023-04-14T17:49:02.806" v="770" actId="478"/>
          <ac:spMkLst>
            <pc:docMk/>
            <pc:sldMk cId="3097106716" sldId="3948"/>
            <ac:spMk id="5" creationId="{37C79676-FBFF-C859-A096-A707EA5DCDAD}"/>
          </ac:spMkLst>
        </pc:spChg>
        <pc:spChg chg="add mod">
          <ac:chgData name="Chris Jenner" userId="62406087-5750-4b55-9315-660083a32ece" providerId="ADAL" clId="{3E0F3480-EBC5-49D3-8035-0E131BC589B9}" dt="2023-04-14T18:10:09.039" v="1241" actId="1076"/>
          <ac:spMkLst>
            <pc:docMk/>
            <pc:sldMk cId="3097106716" sldId="3948"/>
            <ac:spMk id="13" creationId="{AFA7EFD3-A05A-B56F-0ACA-B0169A85E45B}"/>
          </ac:spMkLst>
        </pc:spChg>
        <pc:picChg chg="del">
          <ac:chgData name="Chris Jenner" userId="62406087-5750-4b55-9315-660083a32ece" providerId="ADAL" clId="{3E0F3480-EBC5-49D3-8035-0E131BC589B9}" dt="2023-04-14T17:49:01.102" v="769" actId="478"/>
          <ac:picMkLst>
            <pc:docMk/>
            <pc:sldMk cId="3097106716" sldId="3948"/>
            <ac:picMk id="3" creationId="{BDA35940-1393-9730-8534-1663D83C3ADF}"/>
          </ac:picMkLst>
        </pc:picChg>
        <pc:picChg chg="add mod">
          <ac:chgData name="Chris Jenner" userId="62406087-5750-4b55-9315-660083a32ece" providerId="ADAL" clId="{3E0F3480-EBC5-49D3-8035-0E131BC589B9}" dt="2023-04-14T17:49:44.574" v="775" actId="1076"/>
          <ac:picMkLst>
            <pc:docMk/>
            <pc:sldMk cId="3097106716" sldId="3948"/>
            <ac:picMk id="11" creationId="{7B69E768-BE5F-96E7-DFD9-555E94345F37}"/>
          </ac:picMkLst>
        </pc:picChg>
        <pc:picChg chg="add mod">
          <ac:chgData name="Chris Jenner" userId="62406087-5750-4b55-9315-660083a32ece" providerId="ADAL" clId="{3E0F3480-EBC5-49D3-8035-0E131BC589B9}" dt="2023-04-14T18:10:01.522" v="1238" actId="1076"/>
          <ac:picMkLst>
            <pc:docMk/>
            <pc:sldMk cId="3097106716" sldId="3948"/>
            <ac:picMk id="12" creationId="{9EE32DA8-F220-FE65-9E9F-B0978D59AA98}"/>
          </ac:picMkLst>
        </pc:picChg>
      </pc:sldChg>
      <pc:sldChg chg="addSp delSp modSp add mod">
        <pc:chgData name="Chris Jenner" userId="62406087-5750-4b55-9315-660083a32ece" providerId="ADAL" clId="{3E0F3480-EBC5-49D3-8035-0E131BC589B9}" dt="2023-04-14T18:07:38.459" v="1215" actId="1076"/>
        <pc:sldMkLst>
          <pc:docMk/>
          <pc:sldMk cId="3401914418" sldId="3949"/>
        </pc:sldMkLst>
        <pc:spChg chg="del">
          <ac:chgData name="Chris Jenner" userId="62406087-5750-4b55-9315-660083a32ece" providerId="ADAL" clId="{3E0F3480-EBC5-49D3-8035-0E131BC589B9}" dt="2023-04-14T17:52:59.712" v="810" actId="478"/>
          <ac:spMkLst>
            <pc:docMk/>
            <pc:sldMk cId="3401914418" sldId="3949"/>
            <ac:spMk id="5" creationId="{C7A0C1B6-8B04-8E6A-4798-05E5245B8AC4}"/>
          </ac:spMkLst>
        </pc:spChg>
        <pc:spChg chg="add mod">
          <ac:chgData name="Chris Jenner" userId="62406087-5750-4b55-9315-660083a32ece" providerId="ADAL" clId="{3E0F3480-EBC5-49D3-8035-0E131BC589B9}" dt="2023-04-14T17:53:34.810" v="815" actId="1076"/>
          <ac:spMkLst>
            <pc:docMk/>
            <pc:sldMk cId="3401914418" sldId="3949"/>
            <ac:spMk id="11" creationId="{C3AABFBA-04D9-E90B-2CB5-BC2F111E2BCB}"/>
          </ac:spMkLst>
        </pc:spChg>
        <pc:spChg chg="add del mod">
          <ac:chgData name="Chris Jenner" userId="62406087-5750-4b55-9315-660083a32ece" providerId="ADAL" clId="{3E0F3480-EBC5-49D3-8035-0E131BC589B9}" dt="2023-04-14T18:04:46.520" v="1064" actId="478"/>
          <ac:spMkLst>
            <pc:docMk/>
            <pc:sldMk cId="3401914418" sldId="3949"/>
            <ac:spMk id="13" creationId="{CC203C19-EBBC-C9A3-3BC6-8766FB9F5781}"/>
          </ac:spMkLst>
        </pc:spChg>
        <pc:spChg chg="add mod">
          <ac:chgData name="Chris Jenner" userId="62406087-5750-4b55-9315-660083a32ece" providerId="ADAL" clId="{3E0F3480-EBC5-49D3-8035-0E131BC589B9}" dt="2023-04-14T18:07:38.459" v="1215" actId="1076"/>
          <ac:spMkLst>
            <pc:docMk/>
            <pc:sldMk cId="3401914418" sldId="3949"/>
            <ac:spMk id="14" creationId="{04965E35-4C9B-27CF-36F8-4A38091D1382}"/>
          </ac:spMkLst>
        </pc:spChg>
        <pc:picChg chg="del">
          <ac:chgData name="Chris Jenner" userId="62406087-5750-4b55-9315-660083a32ece" providerId="ADAL" clId="{3E0F3480-EBC5-49D3-8035-0E131BC589B9}" dt="2023-04-14T17:52:58.097" v="809" actId="478"/>
          <ac:picMkLst>
            <pc:docMk/>
            <pc:sldMk cId="3401914418" sldId="3949"/>
            <ac:picMk id="3" creationId="{4F70045E-5955-3005-930D-376F5E91B269}"/>
          </ac:picMkLst>
        </pc:picChg>
        <pc:picChg chg="add mod">
          <ac:chgData name="Chris Jenner" userId="62406087-5750-4b55-9315-660083a32ece" providerId="ADAL" clId="{3E0F3480-EBC5-49D3-8035-0E131BC589B9}" dt="2023-04-14T17:53:25.697" v="813" actId="1076"/>
          <ac:picMkLst>
            <pc:docMk/>
            <pc:sldMk cId="3401914418" sldId="3949"/>
            <ac:picMk id="4" creationId="{8435D83A-D1A8-3320-C077-6B2772FFFD25}"/>
          </ac:picMkLst>
        </pc:picChg>
        <pc:picChg chg="add mod">
          <ac:chgData name="Chris Jenner" userId="62406087-5750-4b55-9315-660083a32ece" providerId="ADAL" clId="{3E0F3480-EBC5-49D3-8035-0E131BC589B9}" dt="2023-04-14T18:04:12.202" v="1061"/>
          <ac:picMkLst>
            <pc:docMk/>
            <pc:sldMk cId="3401914418" sldId="3949"/>
            <ac:picMk id="12" creationId="{9591C6C7-38FF-C92F-9282-A14D54F619E8}"/>
          </ac:picMkLst>
        </pc:picChg>
      </pc:sldChg>
      <pc:sldChg chg="addSp delSp modSp add mod">
        <pc:chgData name="Chris Jenner" userId="62406087-5750-4b55-9315-660083a32ece" providerId="ADAL" clId="{3E0F3480-EBC5-49D3-8035-0E131BC589B9}" dt="2023-04-14T18:00:22.858" v="1037" actId="1076"/>
        <pc:sldMkLst>
          <pc:docMk/>
          <pc:sldMk cId="2746010241" sldId="3950"/>
        </pc:sldMkLst>
        <pc:spChg chg="del">
          <ac:chgData name="Chris Jenner" userId="62406087-5750-4b55-9315-660083a32ece" providerId="ADAL" clId="{3E0F3480-EBC5-49D3-8035-0E131BC589B9}" dt="2023-04-14T17:56:54.427" v="915" actId="478"/>
          <ac:spMkLst>
            <pc:docMk/>
            <pc:sldMk cId="2746010241" sldId="3950"/>
            <ac:spMk id="3" creationId="{0A527EAE-B1A9-6B06-871D-3B65FD76B124}"/>
          </ac:spMkLst>
        </pc:spChg>
        <pc:spChg chg="add mod">
          <ac:chgData name="Chris Jenner" userId="62406087-5750-4b55-9315-660083a32ece" providerId="ADAL" clId="{3E0F3480-EBC5-49D3-8035-0E131BC589B9}" dt="2023-04-14T18:00:22.858" v="1037" actId="1076"/>
          <ac:spMkLst>
            <pc:docMk/>
            <pc:sldMk cId="2746010241" sldId="3950"/>
            <ac:spMk id="4" creationId="{C2C4C07F-A7DB-D2B5-BDD8-9B8CDA6CC268}"/>
          </ac:spMkLst>
        </pc:spChg>
        <pc:spChg chg="del">
          <ac:chgData name="Chris Jenner" userId="62406087-5750-4b55-9315-660083a32ece" providerId="ADAL" clId="{3E0F3480-EBC5-49D3-8035-0E131BC589B9}" dt="2023-04-14T17:56:55.674" v="916" actId="478"/>
          <ac:spMkLst>
            <pc:docMk/>
            <pc:sldMk cId="2746010241" sldId="3950"/>
            <ac:spMk id="5" creationId="{634C6980-8E02-E085-BF68-45B2CFB6A493}"/>
          </ac:spMkLst>
        </pc:spChg>
        <pc:spChg chg="mod">
          <ac:chgData name="Chris Jenner" userId="62406087-5750-4b55-9315-660083a32ece" providerId="ADAL" clId="{3E0F3480-EBC5-49D3-8035-0E131BC589B9}" dt="2023-04-14T17:57:52.277" v="949" actId="14100"/>
          <ac:spMkLst>
            <pc:docMk/>
            <pc:sldMk cId="2746010241" sldId="3950"/>
            <ac:spMk id="50" creationId="{841C083D-FC36-4D92-A349-E306030CFB6F}"/>
          </ac:spMkLst>
        </pc:spChg>
        <pc:picChg chg="add mod">
          <ac:chgData name="Chris Jenner" userId="62406087-5750-4b55-9315-660083a32ece" providerId="ADAL" clId="{3E0F3480-EBC5-49D3-8035-0E131BC589B9}" dt="2023-04-14T17:57:11.829" v="918" actId="1076"/>
          <ac:picMkLst>
            <pc:docMk/>
            <pc:sldMk cId="2746010241" sldId="3950"/>
            <ac:picMk id="2" creationId="{D5D3875A-EF0A-94C3-F5FE-29F3A5F7E2BC}"/>
          </ac:picMkLst>
        </pc:picChg>
      </pc:sldChg>
      <pc:sldChg chg="add">
        <pc:chgData name="Chris Jenner" userId="62406087-5750-4b55-9315-660083a32ece" providerId="ADAL" clId="{3E0F3480-EBC5-49D3-8035-0E131BC589B9}" dt="2023-04-14T17:58:03.745" v="950"/>
        <pc:sldMkLst>
          <pc:docMk/>
          <pc:sldMk cId="3451297413" sldId="3951"/>
        </pc:sldMkLst>
      </pc:sldChg>
      <pc:sldChg chg="addSp delSp modSp add del mod">
        <pc:chgData name="Chris Jenner" userId="62406087-5750-4b55-9315-660083a32ece" providerId="ADAL" clId="{3E0F3480-EBC5-49D3-8035-0E131BC589B9}" dt="2023-04-14T18:14:54.576" v="1304" actId="47"/>
        <pc:sldMkLst>
          <pc:docMk/>
          <pc:sldMk cId="848209418" sldId="3952"/>
        </pc:sldMkLst>
        <pc:spChg chg="add del mod">
          <ac:chgData name="Chris Jenner" userId="62406087-5750-4b55-9315-660083a32ece" providerId="ADAL" clId="{3E0F3480-EBC5-49D3-8035-0E131BC589B9}" dt="2023-04-14T18:13:32.218" v="1274" actId="478"/>
          <ac:spMkLst>
            <pc:docMk/>
            <pc:sldMk cId="848209418" sldId="3952"/>
            <ac:spMk id="2" creationId="{DC95710B-1135-0D5B-2AB8-7E1FDC8A2235}"/>
          </ac:spMkLst>
        </pc:spChg>
        <pc:spChg chg="del">
          <ac:chgData name="Chris Jenner" userId="62406087-5750-4b55-9315-660083a32ece" providerId="ADAL" clId="{3E0F3480-EBC5-49D3-8035-0E131BC589B9}" dt="2023-04-14T18:06:10.698" v="1125" actId="478"/>
          <ac:spMkLst>
            <pc:docMk/>
            <pc:sldMk cId="848209418" sldId="3952"/>
            <ac:spMk id="3" creationId="{32B193C5-D375-77FD-6CD5-6492CB719EE5}"/>
          </ac:spMkLst>
        </pc:spChg>
        <pc:spChg chg="mod">
          <ac:chgData name="Chris Jenner" userId="62406087-5750-4b55-9315-660083a32ece" providerId="ADAL" clId="{3E0F3480-EBC5-49D3-8035-0E131BC589B9}" dt="2023-04-14T18:14:00.172" v="1280" actId="404"/>
          <ac:spMkLst>
            <pc:docMk/>
            <pc:sldMk cId="848209418" sldId="3952"/>
            <ac:spMk id="50" creationId="{841C083D-FC36-4D92-A349-E306030CFB6F}"/>
          </ac:spMkLst>
        </pc:spChg>
        <pc:picChg chg="add mod">
          <ac:chgData name="Chris Jenner" userId="62406087-5750-4b55-9315-660083a32ece" providerId="ADAL" clId="{3E0F3480-EBC5-49D3-8035-0E131BC589B9}" dt="2023-04-14T18:14:04.531" v="1282" actId="14100"/>
          <ac:picMkLst>
            <pc:docMk/>
            <pc:sldMk cId="848209418" sldId="3952"/>
            <ac:picMk id="4" creationId="{4850DEF7-4825-F01F-D3A7-B805B7445B4C}"/>
          </ac:picMkLst>
        </pc:picChg>
        <pc:picChg chg="del">
          <ac:chgData name="Chris Jenner" userId="62406087-5750-4b55-9315-660083a32ece" providerId="ADAL" clId="{3E0F3480-EBC5-49D3-8035-0E131BC589B9}" dt="2023-04-14T18:06:12.636" v="1128" actId="478"/>
          <ac:picMkLst>
            <pc:docMk/>
            <pc:sldMk cId="848209418" sldId="3952"/>
            <ac:picMk id="4" creationId="{6C5F7C2C-B920-D3FD-2885-4BF72FCCCDDD}"/>
          </ac:picMkLst>
        </pc:picChg>
        <pc:picChg chg="del">
          <ac:chgData name="Chris Jenner" userId="62406087-5750-4b55-9315-660083a32ece" providerId="ADAL" clId="{3E0F3480-EBC5-49D3-8035-0E131BC589B9}" dt="2023-04-14T18:06:12.186" v="1127" actId="478"/>
          <ac:picMkLst>
            <pc:docMk/>
            <pc:sldMk cId="848209418" sldId="3952"/>
            <ac:picMk id="6" creationId="{A80CE029-F9C0-65DF-8330-A52AA7474754}"/>
          </ac:picMkLst>
        </pc:picChg>
        <pc:picChg chg="del">
          <ac:chgData name="Chris Jenner" userId="62406087-5750-4b55-9315-660083a32ece" providerId="ADAL" clId="{3E0F3480-EBC5-49D3-8035-0E131BC589B9}" dt="2023-04-14T18:06:11.642" v="1126" actId="478"/>
          <ac:picMkLst>
            <pc:docMk/>
            <pc:sldMk cId="848209418" sldId="3952"/>
            <ac:picMk id="12" creationId="{9E013586-3522-FD92-E805-8A67A89F8279}"/>
          </ac:picMkLst>
        </pc:picChg>
      </pc:sldChg>
      <pc:sldChg chg="modSp add mod">
        <pc:chgData name="Chris Jenner" userId="62406087-5750-4b55-9315-660083a32ece" providerId="ADAL" clId="{3E0F3480-EBC5-49D3-8035-0E131BC589B9}" dt="2023-04-14T18:14:18.572" v="1299" actId="20577"/>
        <pc:sldMkLst>
          <pc:docMk/>
          <pc:sldMk cId="11733475" sldId="3953"/>
        </pc:sldMkLst>
        <pc:spChg chg="mod">
          <ac:chgData name="Chris Jenner" userId="62406087-5750-4b55-9315-660083a32ece" providerId="ADAL" clId="{3E0F3480-EBC5-49D3-8035-0E131BC589B9}" dt="2023-04-14T18:14:18.572" v="1299" actId="20577"/>
          <ac:spMkLst>
            <pc:docMk/>
            <pc:sldMk cId="11733475" sldId="3953"/>
            <ac:spMk id="2" creationId="{DC95710B-1135-0D5B-2AB8-7E1FDC8A2235}"/>
          </ac:spMkLst>
        </pc:spChg>
      </pc:sldChg>
      <pc:sldChg chg="add">
        <pc:chgData name="Chris Jenner" userId="62406087-5750-4b55-9315-660083a32ece" providerId="ADAL" clId="{3E0F3480-EBC5-49D3-8035-0E131BC589B9}" dt="2023-04-14T18:14:21.670" v="1300"/>
        <pc:sldMkLst>
          <pc:docMk/>
          <pc:sldMk cId="295827807" sldId="3954"/>
        </pc:sldMkLst>
      </pc:sldChg>
      <pc:sldChg chg="add">
        <pc:chgData name="Chris Jenner" userId="62406087-5750-4b55-9315-660083a32ece" providerId="ADAL" clId="{3E0F3480-EBC5-49D3-8035-0E131BC589B9}" dt="2023-04-14T18:14:22.321" v="1301"/>
        <pc:sldMkLst>
          <pc:docMk/>
          <pc:sldMk cId="4098579914" sldId="3955"/>
        </pc:sldMkLst>
      </pc:sldChg>
      <pc:sldChg chg="add">
        <pc:chgData name="Chris Jenner" userId="62406087-5750-4b55-9315-660083a32ece" providerId="ADAL" clId="{3E0F3480-EBC5-49D3-8035-0E131BC589B9}" dt="2023-04-14T18:14:23.759" v="1302"/>
        <pc:sldMkLst>
          <pc:docMk/>
          <pc:sldMk cId="817475746" sldId="3956"/>
        </pc:sldMkLst>
      </pc:sldChg>
      <pc:sldChg chg="modSp add mod">
        <pc:chgData name="Chris Jenner" userId="62406087-5750-4b55-9315-660083a32ece" providerId="ADAL" clId="{3E0F3480-EBC5-49D3-8035-0E131BC589B9}" dt="2023-04-14T18:16:31.619" v="1325" actId="20577"/>
        <pc:sldMkLst>
          <pc:docMk/>
          <pc:sldMk cId="3420740569" sldId="3957"/>
        </pc:sldMkLst>
        <pc:spChg chg="mod">
          <ac:chgData name="Chris Jenner" userId="62406087-5750-4b55-9315-660083a32ece" providerId="ADAL" clId="{3E0F3480-EBC5-49D3-8035-0E131BC589B9}" dt="2023-04-14T18:16:31.619" v="1325" actId="20577"/>
          <ac:spMkLst>
            <pc:docMk/>
            <pc:sldMk cId="3420740569" sldId="3957"/>
            <ac:spMk id="50" creationId="{841C083D-FC36-4D92-A349-E306030CFB6F}"/>
          </ac:spMkLst>
        </pc:spChg>
      </pc:sldChg>
      <pc:sldMasterChg chg="delSldLayout">
        <pc:chgData name="Chris Jenner" userId="62406087-5750-4b55-9315-660083a32ece" providerId="ADAL" clId="{3E0F3480-EBC5-49D3-8035-0E131BC589B9}" dt="2023-04-14T17:05:00.499" v="71" actId="47"/>
        <pc:sldMasterMkLst>
          <pc:docMk/>
          <pc:sldMasterMk cId="3010193831" sldId="2147483648"/>
        </pc:sldMasterMkLst>
        <pc:sldLayoutChg chg="del">
          <pc:chgData name="Chris Jenner" userId="62406087-5750-4b55-9315-660083a32ece" providerId="ADAL" clId="{3E0F3480-EBC5-49D3-8035-0E131BC589B9}" dt="2023-04-14T17:05:00.499" v="71" actId="47"/>
          <pc:sldLayoutMkLst>
            <pc:docMk/>
            <pc:sldMasterMk cId="3010193831" sldId="2147483648"/>
            <pc:sldLayoutMk cId="2249645753" sldId="2147483684"/>
          </pc:sldLayoutMkLst>
        </pc:sldLayoutChg>
      </pc:sldMasterChg>
    </pc:docChg>
  </pc:docChgLst>
  <pc:docChgLst>
    <pc:chgData name="Chris Jenner" userId="S::chris.jenner_coriogeneration.com#ext#@totalworkplace.onmicrosoft.com::9a2e992d-2ca3-4c61-b2ff-5fa2cd8c723a" providerId="AD" clId="Web-{0C9B1E26-922B-D9F6-38AB-5F5A69401B10}"/>
    <pc:docChg chg="modSld">
      <pc:chgData name="Chris Jenner" userId="S::chris.jenner_coriogeneration.com#ext#@totalworkplace.onmicrosoft.com::9a2e992d-2ca3-4c61-b2ff-5fa2cd8c723a" providerId="AD" clId="Web-{0C9B1E26-922B-D9F6-38AB-5F5A69401B10}" dt="2023-02-20T16:52:47.513" v="5" actId="20577"/>
      <pc:docMkLst>
        <pc:docMk/>
      </pc:docMkLst>
      <pc:sldChg chg="modSp">
        <pc:chgData name="Chris Jenner" userId="S::chris.jenner_coriogeneration.com#ext#@totalworkplace.onmicrosoft.com::9a2e992d-2ca3-4c61-b2ff-5fa2cd8c723a" providerId="AD" clId="Web-{0C9B1E26-922B-D9F6-38AB-5F5A69401B10}" dt="2023-02-20T16:52:47.513" v="5" actId="20577"/>
        <pc:sldMkLst>
          <pc:docMk/>
          <pc:sldMk cId="2382230818" sldId="3911"/>
        </pc:sldMkLst>
        <pc:spChg chg="mod">
          <ac:chgData name="Chris Jenner" userId="S::chris.jenner_coriogeneration.com#ext#@totalworkplace.onmicrosoft.com::9a2e992d-2ca3-4c61-b2ff-5fa2cd8c723a" providerId="AD" clId="Web-{0C9B1E26-922B-D9F6-38AB-5F5A69401B10}" dt="2023-02-20T16:52:47.513" v="5" actId="20577"/>
          <ac:spMkLst>
            <pc:docMk/>
            <pc:sldMk cId="2382230818" sldId="3911"/>
            <ac:spMk id="5" creationId="{E9E57B29-9F64-444C-9928-0B5E407037CC}"/>
          </ac:spMkLst>
        </pc:spChg>
      </pc:sldChg>
      <pc:sldChg chg="modSp">
        <pc:chgData name="Chris Jenner" userId="S::chris.jenner_coriogeneration.com#ext#@totalworkplace.onmicrosoft.com::9a2e992d-2ca3-4c61-b2ff-5fa2cd8c723a" providerId="AD" clId="Web-{0C9B1E26-922B-D9F6-38AB-5F5A69401B10}" dt="2023-02-20T16:46:27.474" v="1" actId="1076"/>
        <pc:sldMkLst>
          <pc:docMk/>
          <pc:sldMk cId="782410312" sldId="3915"/>
        </pc:sldMkLst>
        <pc:spChg chg="mod">
          <ac:chgData name="Chris Jenner" userId="S::chris.jenner_coriogeneration.com#ext#@totalworkplace.onmicrosoft.com::9a2e992d-2ca3-4c61-b2ff-5fa2cd8c723a" providerId="AD" clId="Web-{0C9B1E26-922B-D9F6-38AB-5F5A69401B10}" dt="2023-02-20T16:46:27.474" v="1" actId="1076"/>
          <ac:spMkLst>
            <pc:docMk/>
            <pc:sldMk cId="782410312" sldId="3915"/>
            <ac:spMk id="4" creationId="{6BC075EB-C629-C5D2-838B-CBABD62F178F}"/>
          </ac:spMkLst>
        </pc:spChg>
      </pc:sldChg>
    </pc:docChg>
  </pc:docChgLst>
  <pc:docChgLst>
    <pc:chgData name="Roisin ALLDIS" userId="eefbeff9-fc1a-49e1-84c9-98f3be20a091" providerId="ADAL" clId="{C33EA3F7-F5CD-489D-8F57-D7D3F9AC76DD}"/>
    <pc:docChg chg="undo redo custSel addSld delSld modSld sldOrd">
      <pc:chgData name="Roisin ALLDIS" userId="eefbeff9-fc1a-49e1-84c9-98f3be20a091" providerId="ADAL" clId="{C33EA3F7-F5CD-489D-8F57-D7D3F9AC76DD}" dt="2023-04-24T17:08:07.579" v="2283" actId="1076"/>
      <pc:docMkLst>
        <pc:docMk/>
      </pc:docMkLst>
      <pc:sldChg chg="modSp mod">
        <pc:chgData name="Roisin ALLDIS" userId="eefbeff9-fc1a-49e1-84c9-98f3be20a091" providerId="ADAL" clId="{C33EA3F7-F5CD-489D-8F57-D7D3F9AC76DD}" dt="2023-04-17T13:18:14.288" v="213" actId="20577"/>
        <pc:sldMkLst>
          <pc:docMk/>
          <pc:sldMk cId="3350936558" sldId="256"/>
        </pc:sldMkLst>
        <pc:spChg chg="mod">
          <ac:chgData name="Roisin ALLDIS" userId="eefbeff9-fc1a-49e1-84c9-98f3be20a091" providerId="ADAL" clId="{C33EA3F7-F5CD-489D-8F57-D7D3F9AC76DD}" dt="2023-04-17T13:18:14.288" v="213" actId="20577"/>
          <ac:spMkLst>
            <pc:docMk/>
            <pc:sldMk cId="3350936558" sldId="256"/>
            <ac:spMk id="10" creationId="{F7ACC4C0-60AC-41B5-9F1C-9E72E5384FFD}"/>
          </ac:spMkLst>
        </pc:spChg>
      </pc:sldChg>
      <pc:sldChg chg="modSp add mod">
        <pc:chgData name="Roisin ALLDIS" userId="eefbeff9-fc1a-49e1-84c9-98f3be20a091" providerId="ADAL" clId="{C33EA3F7-F5CD-489D-8F57-D7D3F9AC76DD}" dt="2023-04-17T13:17:48.647" v="208" actId="1076"/>
        <pc:sldMkLst>
          <pc:docMk/>
          <pc:sldMk cId="2831325318" sldId="259"/>
        </pc:sldMkLst>
        <pc:spChg chg="mod">
          <ac:chgData name="Roisin ALLDIS" userId="eefbeff9-fc1a-49e1-84c9-98f3be20a091" providerId="ADAL" clId="{C33EA3F7-F5CD-489D-8F57-D7D3F9AC76DD}" dt="2023-04-17T13:17:48.647" v="208" actId="1076"/>
          <ac:spMkLst>
            <pc:docMk/>
            <pc:sldMk cId="2831325318" sldId="259"/>
            <ac:spMk id="52" creationId="{2F81EC36-1721-4D1F-8C88-95C7E6DBC5E3}"/>
          </ac:spMkLst>
        </pc:spChg>
      </pc:sldChg>
      <pc:sldChg chg="addSp delSp modSp mod">
        <pc:chgData name="Roisin ALLDIS" userId="eefbeff9-fc1a-49e1-84c9-98f3be20a091" providerId="ADAL" clId="{C33EA3F7-F5CD-489D-8F57-D7D3F9AC76DD}" dt="2023-04-17T15:05:38.603" v="1618" actId="1076"/>
        <pc:sldMkLst>
          <pc:docMk/>
          <pc:sldMk cId="913999228" sldId="261"/>
        </pc:sldMkLst>
        <pc:spChg chg="add mod">
          <ac:chgData name="Roisin ALLDIS" userId="eefbeff9-fc1a-49e1-84c9-98f3be20a091" providerId="ADAL" clId="{C33EA3F7-F5CD-489D-8F57-D7D3F9AC76DD}" dt="2023-04-17T15:05:23.235" v="1615" actId="1038"/>
          <ac:spMkLst>
            <pc:docMk/>
            <pc:sldMk cId="913999228" sldId="261"/>
            <ac:spMk id="6" creationId="{716C6058-F890-3619-A36A-A1EE278FDAB6}"/>
          </ac:spMkLst>
        </pc:spChg>
        <pc:spChg chg="mod">
          <ac:chgData name="Roisin ALLDIS" userId="eefbeff9-fc1a-49e1-84c9-98f3be20a091" providerId="ADAL" clId="{C33EA3F7-F5CD-489D-8F57-D7D3F9AC76DD}" dt="2023-04-17T13:18:09.191" v="210" actId="1076"/>
          <ac:spMkLst>
            <pc:docMk/>
            <pc:sldMk cId="913999228" sldId="261"/>
            <ac:spMk id="50" creationId="{841C083D-FC36-4D92-A349-E306030CFB6F}"/>
          </ac:spMkLst>
        </pc:spChg>
        <pc:picChg chg="del mod">
          <ac:chgData name="Roisin ALLDIS" userId="eefbeff9-fc1a-49e1-84c9-98f3be20a091" providerId="ADAL" clId="{C33EA3F7-F5CD-489D-8F57-D7D3F9AC76DD}" dt="2023-04-17T15:05:00.586" v="1571" actId="478"/>
          <ac:picMkLst>
            <pc:docMk/>
            <pc:sldMk cId="913999228" sldId="261"/>
            <ac:picMk id="2" creationId="{C57595E9-0C5A-9ACE-B75B-32E00E86CD00}"/>
          </ac:picMkLst>
        </pc:picChg>
        <pc:picChg chg="del mod">
          <ac:chgData name="Roisin ALLDIS" userId="eefbeff9-fc1a-49e1-84c9-98f3be20a091" providerId="ADAL" clId="{C33EA3F7-F5CD-489D-8F57-D7D3F9AC76DD}" dt="2023-04-17T12:41:55.520" v="23" actId="478"/>
          <ac:picMkLst>
            <pc:docMk/>
            <pc:sldMk cId="913999228" sldId="261"/>
            <ac:picMk id="4" creationId="{27DC4B53-83DA-004A-84C7-9B10022C3DDE}"/>
          </ac:picMkLst>
        </pc:picChg>
        <pc:picChg chg="add del mod">
          <ac:chgData name="Roisin ALLDIS" userId="eefbeff9-fc1a-49e1-84c9-98f3be20a091" providerId="ADAL" clId="{C33EA3F7-F5CD-489D-8F57-D7D3F9AC76DD}" dt="2023-04-17T13:55:46.482" v="351"/>
          <ac:picMkLst>
            <pc:docMk/>
            <pc:sldMk cId="913999228" sldId="261"/>
            <ac:picMk id="7" creationId="{8AE4F295-7644-1E34-C711-EAC5D5B83C25}"/>
          </ac:picMkLst>
        </pc:picChg>
        <pc:picChg chg="add mod">
          <ac:chgData name="Roisin ALLDIS" userId="eefbeff9-fc1a-49e1-84c9-98f3be20a091" providerId="ADAL" clId="{C33EA3F7-F5CD-489D-8F57-D7D3F9AC76DD}" dt="2023-04-17T15:05:38.603" v="1618" actId="1076"/>
          <ac:picMkLst>
            <pc:docMk/>
            <pc:sldMk cId="913999228" sldId="261"/>
            <ac:picMk id="8" creationId="{815F82F2-E2D5-52EF-41E7-BD4C3FEB3B13}"/>
          </ac:picMkLst>
        </pc:picChg>
        <pc:picChg chg="mod">
          <ac:chgData name="Roisin ALLDIS" userId="eefbeff9-fc1a-49e1-84c9-98f3be20a091" providerId="ADAL" clId="{C33EA3F7-F5CD-489D-8F57-D7D3F9AC76DD}" dt="2023-04-17T12:42:02.876" v="26" actId="1076"/>
          <ac:picMkLst>
            <pc:docMk/>
            <pc:sldMk cId="913999228" sldId="261"/>
            <ac:picMk id="21" creationId="{9CCBBE52-C742-4622-B3F9-614A30AF1891}"/>
          </ac:picMkLst>
        </pc:picChg>
        <pc:cxnChg chg="mod">
          <ac:chgData name="Roisin ALLDIS" userId="eefbeff9-fc1a-49e1-84c9-98f3be20a091" providerId="ADAL" clId="{C33EA3F7-F5CD-489D-8F57-D7D3F9AC76DD}" dt="2023-04-17T15:05:23.235" v="1615" actId="1038"/>
          <ac:cxnSpMkLst>
            <pc:docMk/>
            <pc:sldMk cId="913999228" sldId="261"/>
            <ac:cxnSpMk id="3" creationId="{8F333858-6EEA-B6BB-DB75-D044FE63D318}"/>
          </ac:cxnSpMkLst>
        </pc:cxnChg>
      </pc:sldChg>
      <pc:sldChg chg="modSp mod">
        <pc:chgData name="Roisin ALLDIS" userId="eefbeff9-fc1a-49e1-84c9-98f3be20a091" providerId="ADAL" clId="{C33EA3F7-F5CD-489D-8F57-D7D3F9AC76DD}" dt="2023-04-18T17:00:35.202" v="2277" actId="20577"/>
        <pc:sldMkLst>
          <pc:docMk/>
          <pc:sldMk cId="3728144912" sldId="267"/>
        </pc:sldMkLst>
        <pc:spChg chg="mod">
          <ac:chgData name="Roisin ALLDIS" userId="eefbeff9-fc1a-49e1-84c9-98f3be20a091" providerId="ADAL" clId="{C33EA3F7-F5CD-489D-8F57-D7D3F9AC76DD}" dt="2023-04-18T17:00:35.202" v="2277" actId="20577"/>
          <ac:spMkLst>
            <pc:docMk/>
            <pc:sldMk cId="3728144912" sldId="267"/>
            <ac:spMk id="50" creationId="{841C083D-FC36-4D92-A349-E306030CFB6F}"/>
          </ac:spMkLst>
        </pc:spChg>
      </pc:sldChg>
      <pc:sldChg chg="addSp delSp modSp mod">
        <pc:chgData name="Roisin ALLDIS" userId="eefbeff9-fc1a-49e1-84c9-98f3be20a091" providerId="ADAL" clId="{C33EA3F7-F5CD-489D-8F57-D7D3F9AC76DD}" dt="2023-04-17T13:17:54.054" v="209" actId="29295"/>
        <pc:sldMkLst>
          <pc:docMk/>
          <pc:sldMk cId="12704952" sldId="268"/>
        </pc:sldMkLst>
        <pc:spChg chg="mod">
          <ac:chgData name="Roisin ALLDIS" userId="eefbeff9-fc1a-49e1-84c9-98f3be20a091" providerId="ADAL" clId="{C33EA3F7-F5CD-489D-8F57-D7D3F9AC76DD}" dt="2023-04-17T13:02:32.151" v="159" actId="1076"/>
          <ac:spMkLst>
            <pc:docMk/>
            <pc:sldMk cId="12704952" sldId="268"/>
            <ac:spMk id="31" creationId="{30B3AE40-8D60-4C18-9165-AF063DAEF61D}"/>
          </ac:spMkLst>
        </pc:spChg>
        <pc:graphicFrameChg chg="mod">
          <ac:chgData name="Roisin ALLDIS" userId="eefbeff9-fc1a-49e1-84c9-98f3be20a091" providerId="ADAL" clId="{C33EA3F7-F5CD-489D-8F57-D7D3F9AC76DD}" dt="2023-04-17T13:02:34.896" v="160" actId="1076"/>
          <ac:graphicFrameMkLst>
            <pc:docMk/>
            <pc:sldMk cId="12704952" sldId="268"/>
            <ac:graphicFrameMk id="2" creationId="{B88756A0-91DF-4E12-B4AA-295861238366}"/>
          </ac:graphicFrameMkLst>
        </pc:graphicFrameChg>
        <pc:picChg chg="del">
          <ac:chgData name="Roisin ALLDIS" userId="eefbeff9-fc1a-49e1-84c9-98f3be20a091" providerId="ADAL" clId="{C33EA3F7-F5CD-489D-8F57-D7D3F9AC76DD}" dt="2023-04-17T13:02:08.267" v="156" actId="478"/>
          <ac:picMkLst>
            <pc:docMk/>
            <pc:sldMk cId="12704952" sldId="268"/>
            <ac:picMk id="3" creationId="{C37453FE-9BEA-E880-8ECE-4C918A420B71}"/>
          </ac:picMkLst>
        </pc:picChg>
        <pc:picChg chg="add mod modCrop">
          <ac:chgData name="Roisin ALLDIS" userId="eefbeff9-fc1a-49e1-84c9-98f3be20a091" providerId="ADAL" clId="{C33EA3F7-F5CD-489D-8F57-D7D3F9AC76DD}" dt="2023-04-17T13:17:54.054" v="209" actId="29295"/>
          <ac:picMkLst>
            <pc:docMk/>
            <pc:sldMk cId="12704952" sldId="268"/>
            <ac:picMk id="4" creationId="{A6440219-8680-5E1E-AE75-5D370EB0897F}"/>
          </ac:picMkLst>
        </pc:picChg>
      </pc:sldChg>
      <pc:sldChg chg="addSp delSp modSp mod">
        <pc:chgData name="Roisin ALLDIS" userId="eefbeff9-fc1a-49e1-84c9-98f3be20a091" providerId="ADAL" clId="{C33EA3F7-F5CD-489D-8F57-D7D3F9AC76DD}" dt="2023-04-17T15:07:26.045" v="1622" actId="14100"/>
        <pc:sldMkLst>
          <pc:docMk/>
          <pc:sldMk cId="2541155126" sldId="271"/>
        </pc:sldMkLst>
        <pc:spChg chg="mod">
          <ac:chgData name="Roisin ALLDIS" userId="eefbeff9-fc1a-49e1-84c9-98f3be20a091" providerId="ADAL" clId="{C33EA3F7-F5CD-489D-8F57-D7D3F9AC76DD}" dt="2023-04-17T13:15:45.266" v="188" actId="1076"/>
          <ac:spMkLst>
            <pc:docMk/>
            <pc:sldMk cId="2541155126" sldId="271"/>
            <ac:spMk id="16" creationId="{29B7BF61-E699-42B6-8635-6C47099C390D}"/>
          </ac:spMkLst>
        </pc:spChg>
        <pc:picChg chg="del">
          <ac:chgData name="Roisin ALLDIS" userId="eefbeff9-fc1a-49e1-84c9-98f3be20a091" providerId="ADAL" clId="{C33EA3F7-F5CD-489D-8F57-D7D3F9AC76DD}" dt="2023-04-17T13:04:56.293" v="162" actId="478"/>
          <ac:picMkLst>
            <pc:docMk/>
            <pc:sldMk cId="2541155126" sldId="271"/>
            <ac:picMk id="2" creationId="{8D924081-AC02-617A-36EC-DB4EE21F69AB}"/>
          </ac:picMkLst>
        </pc:picChg>
        <pc:picChg chg="add mod ord modCrop">
          <ac:chgData name="Roisin ALLDIS" userId="eefbeff9-fc1a-49e1-84c9-98f3be20a091" providerId="ADAL" clId="{C33EA3F7-F5CD-489D-8F57-D7D3F9AC76DD}" dt="2023-04-17T15:07:26.045" v="1622" actId="14100"/>
          <ac:picMkLst>
            <pc:docMk/>
            <pc:sldMk cId="2541155126" sldId="271"/>
            <ac:picMk id="3" creationId="{5A872900-0ABC-D798-5463-B5E685DD6EE8}"/>
          </ac:picMkLst>
        </pc:picChg>
      </pc:sldChg>
      <pc:sldChg chg="modSp mod">
        <pc:chgData name="Roisin ALLDIS" userId="eefbeff9-fc1a-49e1-84c9-98f3be20a091" providerId="ADAL" clId="{C33EA3F7-F5CD-489D-8F57-D7D3F9AC76DD}" dt="2023-04-18T17:02:13.199" v="2280"/>
        <pc:sldMkLst>
          <pc:docMk/>
          <pc:sldMk cId="2347991446" sldId="335"/>
        </pc:sldMkLst>
        <pc:spChg chg="mod">
          <ac:chgData name="Roisin ALLDIS" userId="eefbeff9-fc1a-49e1-84c9-98f3be20a091" providerId="ADAL" clId="{C33EA3F7-F5CD-489D-8F57-D7D3F9AC76DD}" dt="2023-04-17T12:41:31.569" v="20" actId="14100"/>
          <ac:spMkLst>
            <pc:docMk/>
            <pc:sldMk cId="2347991446" sldId="335"/>
            <ac:spMk id="7" creationId="{131B446E-0A4D-41C8-0AD0-251DCC8ED4FC}"/>
          </ac:spMkLst>
        </pc:spChg>
        <pc:spChg chg="mod">
          <ac:chgData name="Roisin ALLDIS" userId="eefbeff9-fc1a-49e1-84c9-98f3be20a091" providerId="ADAL" clId="{C33EA3F7-F5CD-489D-8F57-D7D3F9AC76DD}" dt="2023-04-18T17:02:13.199" v="2280"/>
          <ac:spMkLst>
            <pc:docMk/>
            <pc:sldMk cId="2347991446" sldId="335"/>
            <ac:spMk id="8" creationId="{8868C6C4-F27C-0E36-C5B2-701CF59F67C3}"/>
          </ac:spMkLst>
        </pc:spChg>
        <pc:spChg chg="mod">
          <ac:chgData name="Roisin ALLDIS" userId="eefbeff9-fc1a-49e1-84c9-98f3be20a091" providerId="ADAL" clId="{C33EA3F7-F5CD-489D-8F57-D7D3F9AC76DD}" dt="2023-04-18T17:01:27.679" v="2279" actId="207"/>
          <ac:spMkLst>
            <pc:docMk/>
            <pc:sldMk cId="2347991446" sldId="335"/>
            <ac:spMk id="11" creationId="{D54F6E82-8B42-17B7-3C4E-D8D4A5B5AD44}"/>
          </ac:spMkLst>
        </pc:spChg>
        <pc:spChg chg="mod">
          <ac:chgData name="Roisin ALLDIS" userId="eefbeff9-fc1a-49e1-84c9-98f3be20a091" providerId="ADAL" clId="{C33EA3F7-F5CD-489D-8F57-D7D3F9AC76DD}" dt="2023-04-18T17:01:27.679" v="2279" actId="207"/>
          <ac:spMkLst>
            <pc:docMk/>
            <pc:sldMk cId="2347991446" sldId="335"/>
            <ac:spMk id="12" creationId="{021AAFD6-0AAB-DAA0-893A-3DF3D621BC52}"/>
          </ac:spMkLst>
        </pc:spChg>
        <pc:picChg chg="mod">
          <ac:chgData name="Roisin ALLDIS" userId="eefbeff9-fc1a-49e1-84c9-98f3be20a091" providerId="ADAL" clId="{C33EA3F7-F5CD-489D-8F57-D7D3F9AC76DD}" dt="2023-04-17T15:07:33.828" v="1623" actId="1076"/>
          <ac:picMkLst>
            <pc:docMk/>
            <pc:sldMk cId="2347991446" sldId="335"/>
            <ac:picMk id="10" creationId="{8F60C951-2BA6-6480-B0C1-E44C10B42B07}"/>
          </ac:picMkLst>
        </pc:picChg>
        <pc:picChg chg="mod">
          <ac:chgData name="Roisin ALLDIS" userId="eefbeff9-fc1a-49e1-84c9-98f3be20a091" providerId="ADAL" clId="{C33EA3F7-F5CD-489D-8F57-D7D3F9AC76DD}" dt="2023-04-17T15:07:33.828" v="1623" actId="1076"/>
          <ac:picMkLst>
            <pc:docMk/>
            <pc:sldMk cId="2347991446" sldId="335"/>
            <ac:picMk id="15" creationId="{1A8280CA-5BC2-2FAD-4034-604B51F3AD0F}"/>
          </ac:picMkLst>
        </pc:picChg>
        <pc:picChg chg="mod">
          <ac:chgData name="Roisin ALLDIS" userId="eefbeff9-fc1a-49e1-84c9-98f3be20a091" providerId="ADAL" clId="{C33EA3F7-F5CD-489D-8F57-D7D3F9AC76DD}" dt="2023-04-17T15:07:33.828" v="1623" actId="1076"/>
          <ac:picMkLst>
            <pc:docMk/>
            <pc:sldMk cId="2347991446" sldId="335"/>
            <ac:picMk id="19" creationId="{1B72ECD1-92C1-81C9-B118-D018340862A8}"/>
          </ac:picMkLst>
        </pc:picChg>
      </pc:sldChg>
      <pc:sldChg chg="modSp add mod ord">
        <pc:chgData name="Roisin ALLDIS" userId="eefbeff9-fc1a-49e1-84c9-98f3be20a091" providerId="ADAL" clId="{C33EA3F7-F5CD-489D-8F57-D7D3F9AC76DD}" dt="2023-04-17T14:23:48.546" v="1569" actId="1035"/>
        <pc:sldMkLst>
          <pc:docMk/>
          <pc:sldMk cId="782410312" sldId="3915"/>
        </pc:sldMkLst>
        <pc:spChg chg="mod">
          <ac:chgData name="Roisin ALLDIS" userId="eefbeff9-fc1a-49e1-84c9-98f3be20a091" providerId="ADAL" clId="{C33EA3F7-F5CD-489D-8F57-D7D3F9AC76DD}" dt="2023-04-17T13:54:53.453" v="334" actId="1076"/>
          <ac:spMkLst>
            <pc:docMk/>
            <pc:sldMk cId="782410312" sldId="3915"/>
            <ac:spMk id="3" creationId="{8AF62ECC-F291-324C-48A5-4BE3B5A49031}"/>
          </ac:spMkLst>
        </pc:spChg>
        <pc:spChg chg="mod">
          <ac:chgData name="Roisin ALLDIS" userId="eefbeff9-fc1a-49e1-84c9-98f3be20a091" providerId="ADAL" clId="{C33EA3F7-F5CD-489D-8F57-D7D3F9AC76DD}" dt="2023-04-17T13:54:53.453" v="334" actId="1076"/>
          <ac:spMkLst>
            <pc:docMk/>
            <pc:sldMk cId="782410312" sldId="3915"/>
            <ac:spMk id="6" creationId="{4F838806-FE7F-3EF6-D5CC-6B0E6BD8DA17}"/>
          </ac:spMkLst>
        </pc:spChg>
        <pc:spChg chg="mod">
          <ac:chgData name="Roisin ALLDIS" userId="eefbeff9-fc1a-49e1-84c9-98f3be20a091" providerId="ADAL" clId="{C33EA3F7-F5CD-489D-8F57-D7D3F9AC76DD}" dt="2023-04-17T13:55:02.856" v="338" actId="1076"/>
          <ac:spMkLst>
            <pc:docMk/>
            <pc:sldMk cId="782410312" sldId="3915"/>
            <ac:spMk id="10" creationId="{F7ACC4C0-60AC-41B5-9F1C-9E72E5384FFD}"/>
          </ac:spMkLst>
        </pc:spChg>
        <pc:spChg chg="mod">
          <ac:chgData name="Roisin ALLDIS" userId="eefbeff9-fc1a-49e1-84c9-98f3be20a091" providerId="ADAL" clId="{C33EA3F7-F5CD-489D-8F57-D7D3F9AC76DD}" dt="2023-04-17T14:23:48.546" v="1569" actId="1035"/>
          <ac:spMkLst>
            <pc:docMk/>
            <pc:sldMk cId="782410312" sldId="3915"/>
            <ac:spMk id="16" creationId="{C25D678B-5412-4E29-97E6-34BB35308815}"/>
          </ac:spMkLst>
        </pc:spChg>
        <pc:picChg chg="mod">
          <ac:chgData name="Roisin ALLDIS" userId="eefbeff9-fc1a-49e1-84c9-98f3be20a091" providerId="ADAL" clId="{C33EA3F7-F5CD-489D-8F57-D7D3F9AC76DD}" dt="2023-04-17T13:55:11.199" v="340" actId="14100"/>
          <ac:picMkLst>
            <pc:docMk/>
            <pc:sldMk cId="782410312" sldId="3915"/>
            <ac:picMk id="7" creationId="{A03C267B-F1D7-3A8E-9537-442CADBE7A6D}"/>
          </ac:picMkLst>
        </pc:picChg>
      </pc:sldChg>
      <pc:sldChg chg="addSp delSp modSp del mod">
        <pc:chgData name="Roisin ALLDIS" userId="eefbeff9-fc1a-49e1-84c9-98f3be20a091" providerId="ADAL" clId="{C33EA3F7-F5CD-489D-8F57-D7D3F9AC76DD}" dt="2023-04-17T15:06:07.726" v="1620" actId="47"/>
        <pc:sldMkLst>
          <pc:docMk/>
          <pc:sldMk cId="1498219262" sldId="3923"/>
        </pc:sldMkLst>
        <pc:spChg chg="mod">
          <ac:chgData name="Roisin ALLDIS" userId="eefbeff9-fc1a-49e1-84c9-98f3be20a091" providerId="ADAL" clId="{C33EA3F7-F5CD-489D-8F57-D7D3F9AC76DD}" dt="2023-04-17T12:48:38.520" v="86" actId="21"/>
          <ac:spMkLst>
            <pc:docMk/>
            <pc:sldMk cId="1498219262" sldId="3923"/>
            <ac:spMk id="4" creationId="{132343FA-F7D8-6DE1-1906-99C1B33FA93D}"/>
          </ac:spMkLst>
        </pc:spChg>
        <pc:spChg chg="add mod">
          <ac:chgData name="Roisin ALLDIS" userId="eefbeff9-fc1a-49e1-84c9-98f3be20a091" providerId="ADAL" clId="{C33EA3F7-F5CD-489D-8F57-D7D3F9AC76DD}" dt="2023-04-17T12:54:42.769" v="123" actId="1076"/>
          <ac:spMkLst>
            <pc:docMk/>
            <pc:sldMk cId="1498219262" sldId="3923"/>
            <ac:spMk id="5" creationId="{0DA10029-2EAD-1D08-5154-688FE9219D43}"/>
          </ac:spMkLst>
        </pc:spChg>
        <pc:picChg chg="add del mod">
          <ac:chgData name="Roisin ALLDIS" userId="eefbeff9-fc1a-49e1-84c9-98f3be20a091" providerId="ADAL" clId="{C33EA3F7-F5CD-489D-8F57-D7D3F9AC76DD}" dt="2023-04-17T13:55:58.444" v="353" actId="1076"/>
          <ac:picMkLst>
            <pc:docMk/>
            <pc:sldMk cId="1498219262" sldId="3923"/>
            <ac:picMk id="7" creationId="{9FE7CEFF-0DB5-2A6F-DA72-2884BF287AB7}"/>
          </ac:picMkLst>
        </pc:picChg>
        <pc:picChg chg="mod modCrop">
          <ac:chgData name="Roisin ALLDIS" userId="eefbeff9-fc1a-49e1-84c9-98f3be20a091" providerId="ADAL" clId="{C33EA3F7-F5CD-489D-8F57-D7D3F9AC76DD}" dt="2023-04-17T12:49:01.511" v="98" actId="732"/>
          <ac:picMkLst>
            <pc:docMk/>
            <pc:sldMk cId="1498219262" sldId="3923"/>
            <ac:picMk id="9" creationId="{A820B9A7-F204-2515-3B1C-5A5D73C700AB}"/>
          </ac:picMkLst>
        </pc:picChg>
        <pc:picChg chg="mod modCrop">
          <ac:chgData name="Roisin ALLDIS" userId="eefbeff9-fc1a-49e1-84c9-98f3be20a091" providerId="ADAL" clId="{C33EA3F7-F5CD-489D-8F57-D7D3F9AC76DD}" dt="2023-04-17T12:55:04.828" v="126" actId="1076"/>
          <ac:picMkLst>
            <pc:docMk/>
            <pc:sldMk cId="1498219262" sldId="3923"/>
            <ac:picMk id="11" creationId="{28A9A232-A6FD-1102-F58C-4B919A5C6370}"/>
          </ac:picMkLst>
        </pc:picChg>
      </pc:sldChg>
      <pc:sldChg chg="addSp delSp modSp mod ord">
        <pc:chgData name="Roisin ALLDIS" userId="eefbeff9-fc1a-49e1-84c9-98f3be20a091" providerId="ADAL" clId="{C33EA3F7-F5CD-489D-8F57-D7D3F9AC76DD}" dt="2023-04-18T16:54:21.964" v="2223" actId="20577"/>
        <pc:sldMkLst>
          <pc:docMk/>
          <pc:sldMk cId="2519688581" sldId="3924"/>
        </pc:sldMkLst>
        <pc:spChg chg="mod topLvl">
          <ac:chgData name="Roisin ALLDIS" userId="eefbeff9-fc1a-49e1-84c9-98f3be20a091" providerId="ADAL" clId="{C33EA3F7-F5CD-489D-8F57-D7D3F9AC76DD}" dt="2023-04-17T14:21:31.689" v="1479" actId="1036"/>
          <ac:spMkLst>
            <pc:docMk/>
            <pc:sldMk cId="2519688581" sldId="3924"/>
            <ac:spMk id="4" creationId="{B7A3F234-B902-8B74-47B7-57DB349224FB}"/>
          </ac:spMkLst>
        </pc:spChg>
        <pc:spChg chg="mod topLvl">
          <ac:chgData name="Roisin ALLDIS" userId="eefbeff9-fc1a-49e1-84c9-98f3be20a091" providerId="ADAL" clId="{C33EA3F7-F5CD-489D-8F57-D7D3F9AC76DD}" dt="2023-04-17T14:21:31.689" v="1479" actId="1036"/>
          <ac:spMkLst>
            <pc:docMk/>
            <pc:sldMk cId="2519688581" sldId="3924"/>
            <ac:spMk id="5" creationId="{DFDA9CD5-91A2-A302-787D-2EA646B2FA53}"/>
          </ac:spMkLst>
        </pc:spChg>
        <pc:spChg chg="mod topLvl">
          <ac:chgData name="Roisin ALLDIS" userId="eefbeff9-fc1a-49e1-84c9-98f3be20a091" providerId="ADAL" clId="{C33EA3F7-F5CD-489D-8F57-D7D3F9AC76DD}" dt="2023-04-17T14:21:31.689" v="1479" actId="1036"/>
          <ac:spMkLst>
            <pc:docMk/>
            <pc:sldMk cId="2519688581" sldId="3924"/>
            <ac:spMk id="6" creationId="{913E9F26-F27B-9B0F-E021-670AABD826B0}"/>
          </ac:spMkLst>
        </pc:spChg>
        <pc:spChg chg="add mod">
          <ac:chgData name="Roisin ALLDIS" userId="eefbeff9-fc1a-49e1-84c9-98f3be20a091" providerId="ADAL" clId="{C33EA3F7-F5CD-489D-8F57-D7D3F9AC76DD}" dt="2023-04-17T14:21:31.689" v="1479" actId="1036"/>
          <ac:spMkLst>
            <pc:docMk/>
            <pc:sldMk cId="2519688581" sldId="3924"/>
            <ac:spMk id="8" creationId="{8984EE7E-37B0-C712-BFD3-525B4A65A183}"/>
          </ac:spMkLst>
        </pc:spChg>
        <pc:spChg chg="add mod">
          <ac:chgData name="Roisin ALLDIS" userId="eefbeff9-fc1a-49e1-84c9-98f3be20a091" providerId="ADAL" clId="{C33EA3F7-F5CD-489D-8F57-D7D3F9AC76DD}" dt="2023-04-17T14:21:31.689" v="1479" actId="1036"/>
          <ac:spMkLst>
            <pc:docMk/>
            <pc:sldMk cId="2519688581" sldId="3924"/>
            <ac:spMk id="10" creationId="{C1955B9F-461F-5F94-47DB-D83FA0031AE6}"/>
          </ac:spMkLst>
        </pc:spChg>
        <pc:spChg chg="add mod">
          <ac:chgData name="Roisin ALLDIS" userId="eefbeff9-fc1a-49e1-84c9-98f3be20a091" providerId="ADAL" clId="{C33EA3F7-F5CD-489D-8F57-D7D3F9AC76DD}" dt="2023-04-17T14:21:31.689" v="1479" actId="1036"/>
          <ac:spMkLst>
            <pc:docMk/>
            <pc:sldMk cId="2519688581" sldId="3924"/>
            <ac:spMk id="11" creationId="{99DC4A60-B67A-E7F4-75B4-26E3BE94E80B}"/>
          </ac:spMkLst>
        </pc:spChg>
        <pc:spChg chg="add mod">
          <ac:chgData name="Roisin ALLDIS" userId="eefbeff9-fc1a-49e1-84c9-98f3be20a091" providerId="ADAL" clId="{C33EA3F7-F5CD-489D-8F57-D7D3F9AC76DD}" dt="2023-04-17T14:21:31.689" v="1479" actId="1036"/>
          <ac:spMkLst>
            <pc:docMk/>
            <pc:sldMk cId="2519688581" sldId="3924"/>
            <ac:spMk id="12" creationId="{F3BE8639-EDDF-4DE6-EFC8-174A285AFA5C}"/>
          </ac:spMkLst>
        </pc:spChg>
        <pc:spChg chg="add mod">
          <ac:chgData name="Roisin ALLDIS" userId="eefbeff9-fc1a-49e1-84c9-98f3be20a091" providerId="ADAL" clId="{C33EA3F7-F5CD-489D-8F57-D7D3F9AC76DD}" dt="2023-04-17T14:21:41.389" v="1487" actId="1036"/>
          <ac:spMkLst>
            <pc:docMk/>
            <pc:sldMk cId="2519688581" sldId="3924"/>
            <ac:spMk id="15" creationId="{78ADBC9A-82CB-43EB-8443-9FBA2435365B}"/>
          </ac:spMkLst>
        </pc:spChg>
        <pc:spChg chg="add mod">
          <ac:chgData name="Roisin ALLDIS" userId="eefbeff9-fc1a-49e1-84c9-98f3be20a091" providerId="ADAL" clId="{C33EA3F7-F5CD-489D-8F57-D7D3F9AC76DD}" dt="2023-04-17T14:21:41.389" v="1487" actId="1036"/>
          <ac:spMkLst>
            <pc:docMk/>
            <pc:sldMk cId="2519688581" sldId="3924"/>
            <ac:spMk id="16" creationId="{2436DFAD-6DB3-4B18-553D-0CF3414E304F}"/>
          </ac:spMkLst>
        </pc:spChg>
        <pc:spChg chg="add mod">
          <ac:chgData name="Roisin ALLDIS" userId="eefbeff9-fc1a-49e1-84c9-98f3be20a091" providerId="ADAL" clId="{C33EA3F7-F5CD-489D-8F57-D7D3F9AC76DD}" dt="2023-04-17T14:21:34.661" v="1480" actId="1076"/>
          <ac:spMkLst>
            <pc:docMk/>
            <pc:sldMk cId="2519688581" sldId="3924"/>
            <ac:spMk id="18" creationId="{C6995D7F-1939-BD9B-0F9A-5FFA48A1E0E7}"/>
          </ac:spMkLst>
        </pc:spChg>
        <pc:spChg chg="add mod">
          <ac:chgData name="Roisin ALLDIS" userId="eefbeff9-fc1a-49e1-84c9-98f3be20a091" providerId="ADAL" clId="{C33EA3F7-F5CD-489D-8F57-D7D3F9AC76DD}" dt="2023-04-18T16:54:21.964" v="2223" actId="20577"/>
          <ac:spMkLst>
            <pc:docMk/>
            <pc:sldMk cId="2519688581" sldId="3924"/>
            <ac:spMk id="24" creationId="{39498F5F-2E2C-62A8-B498-8AC786EB4B64}"/>
          </ac:spMkLst>
        </pc:spChg>
        <pc:spChg chg="add del mod">
          <ac:chgData name="Roisin ALLDIS" userId="eefbeff9-fc1a-49e1-84c9-98f3be20a091" providerId="ADAL" clId="{C33EA3F7-F5CD-489D-8F57-D7D3F9AC76DD}" dt="2023-04-17T14:22:23.903" v="1531" actId="478"/>
          <ac:spMkLst>
            <pc:docMk/>
            <pc:sldMk cId="2519688581" sldId="3924"/>
            <ac:spMk id="26" creationId="{BE9001E8-EB68-7F7B-75FE-A1E466524EC0}"/>
          </ac:spMkLst>
        </pc:spChg>
        <pc:spChg chg="mod">
          <ac:chgData name="Roisin ALLDIS" userId="eefbeff9-fc1a-49e1-84c9-98f3be20a091" providerId="ADAL" clId="{C33EA3F7-F5CD-489D-8F57-D7D3F9AC76DD}" dt="2023-04-17T14:23:22.677" v="1559" actId="14100"/>
          <ac:spMkLst>
            <pc:docMk/>
            <pc:sldMk cId="2519688581" sldId="3924"/>
            <ac:spMk id="50" creationId="{841C083D-FC36-4D92-A349-E306030CFB6F}"/>
          </ac:spMkLst>
        </pc:spChg>
        <pc:grpChg chg="add del mod">
          <ac:chgData name="Roisin ALLDIS" userId="eefbeff9-fc1a-49e1-84c9-98f3be20a091" providerId="ADAL" clId="{C33EA3F7-F5CD-489D-8F57-D7D3F9AC76DD}" dt="2023-04-17T14:00:14.268" v="389" actId="165"/>
          <ac:grpSpMkLst>
            <pc:docMk/>
            <pc:sldMk cId="2519688581" sldId="3924"/>
            <ac:grpSpMk id="2" creationId="{59ACEB8C-3946-AEFC-D11D-C2A2AA13651F}"/>
          </ac:grpSpMkLst>
        </pc:grpChg>
        <pc:picChg chg="del">
          <ac:chgData name="Roisin ALLDIS" userId="eefbeff9-fc1a-49e1-84c9-98f3be20a091" providerId="ADAL" clId="{C33EA3F7-F5CD-489D-8F57-D7D3F9AC76DD}" dt="2023-04-17T13:01:49.085" v="155" actId="478"/>
          <ac:picMkLst>
            <pc:docMk/>
            <pc:sldMk cId="2519688581" sldId="3924"/>
            <ac:picMk id="3" creationId="{C37453FE-9BEA-E880-8ECE-4C918A420B71}"/>
          </ac:picMkLst>
        </pc:picChg>
        <pc:picChg chg="add mod">
          <ac:chgData name="Roisin ALLDIS" userId="eefbeff9-fc1a-49e1-84c9-98f3be20a091" providerId="ADAL" clId="{C33EA3F7-F5CD-489D-8F57-D7D3F9AC76DD}" dt="2023-04-17T14:21:45.758" v="1489" actId="1076"/>
          <ac:picMkLst>
            <pc:docMk/>
            <pc:sldMk cId="2519688581" sldId="3924"/>
            <ac:picMk id="23" creationId="{C3622126-CCCF-38D7-0550-42041762D6E3}"/>
          </ac:picMkLst>
        </pc:picChg>
        <pc:picChg chg="del">
          <ac:chgData name="Roisin ALLDIS" userId="eefbeff9-fc1a-49e1-84c9-98f3be20a091" providerId="ADAL" clId="{C33EA3F7-F5CD-489D-8F57-D7D3F9AC76DD}" dt="2023-04-17T14:02:56.504" v="414" actId="478"/>
          <ac:picMkLst>
            <pc:docMk/>
            <pc:sldMk cId="2519688581" sldId="3924"/>
            <ac:picMk id="58" creationId="{669AE722-F03E-423B-8D6F-13B8AF84B144}"/>
          </ac:picMkLst>
        </pc:picChg>
        <pc:picChg chg="del">
          <ac:chgData name="Roisin ALLDIS" userId="eefbeff9-fc1a-49e1-84c9-98f3be20a091" providerId="ADAL" clId="{C33EA3F7-F5CD-489D-8F57-D7D3F9AC76DD}" dt="2023-04-17T13:59:33.127" v="383" actId="478"/>
          <ac:picMkLst>
            <pc:docMk/>
            <pc:sldMk cId="2519688581" sldId="3924"/>
            <ac:picMk id="60" creationId="{F1D7CD8B-B35E-43BE-ABD2-9D12A187CDFD}"/>
          </ac:picMkLst>
        </pc:picChg>
        <pc:cxnChg chg="add mod">
          <ac:chgData name="Roisin ALLDIS" userId="eefbeff9-fc1a-49e1-84c9-98f3be20a091" providerId="ADAL" clId="{C33EA3F7-F5CD-489D-8F57-D7D3F9AC76DD}" dt="2023-04-17T14:21:31.689" v="1479" actId="1036"/>
          <ac:cxnSpMkLst>
            <pc:docMk/>
            <pc:sldMk cId="2519688581" sldId="3924"/>
            <ac:cxnSpMk id="7" creationId="{B53A6F29-B568-E9C5-64B3-E846E2055216}"/>
          </ac:cxnSpMkLst>
        </pc:cxnChg>
        <pc:cxnChg chg="add mod">
          <ac:chgData name="Roisin ALLDIS" userId="eefbeff9-fc1a-49e1-84c9-98f3be20a091" providerId="ADAL" clId="{C33EA3F7-F5CD-489D-8F57-D7D3F9AC76DD}" dt="2023-04-17T14:21:31.689" v="1479" actId="1036"/>
          <ac:cxnSpMkLst>
            <pc:docMk/>
            <pc:sldMk cId="2519688581" sldId="3924"/>
            <ac:cxnSpMk id="9" creationId="{194A5FF6-ED19-583C-08F1-ADD300D82946}"/>
          </ac:cxnSpMkLst>
        </pc:cxnChg>
        <pc:cxnChg chg="add mod">
          <ac:chgData name="Roisin ALLDIS" userId="eefbeff9-fc1a-49e1-84c9-98f3be20a091" providerId="ADAL" clId="{C33EA3F7-F5CD-489D-8F57-D7D3F9AC76DD}" dt="2023-04-17T14:21:41.389" v="1487" actId="1036"/>
          <ac:cxnSpMkLst>
            <pc:docMk/>
            <pc:sldMk cId="2519688581" sldId="3924"/>
            <ac:cxnSpMk id="13" creationId="{9525899B-6C48-B22C-BB8E-2DE6B4EFB2C5}"/>
          </ac:cxnSpMkLst>
        </pc:cxnChg>
        <pc:cxnChg chg="add mod">
          <ac:chgData name="Roisin ALLDIS" userId="eefbeff9-fc1a-49e1-84c9-98f3be20a091" providerId="ADAL" clId="{C33EA3F7-F5CD-489D-8F57-D7D3F9AC76DD}" dt="2023-04-17T14:21:45.337" v="1488" actId="14100"/>
          <ac:cxnSpMkLst>
            <pc:docMk/>
            <pc:sldMk cId="2519688581" sldId="3924"/>
            <ac:cxnSpMk id="14" creationId="{505D081B-FB7F-F457-D1DE-68AB431AFCCF}"/>
          </ac:cxnSpMkLst>
        </pc:cxnChg>
        <pc:cxnChg chg="add mod">
          <ac:chgData name="Roisin ALLDIS" userId="eefbeff9-fc1a-49e1-84c9-98f3be20a091" providerId="ADAL" clId="{C33EA3F7-F5CD-489D-8F57-D7D3F9AC76DD}" dt="2023-04-17T14:21:31.689" v="1479" actId="1036"/>
          <ac:cxnSpMkLst>
            <pc:docMk/>
            <pc:sldMk cId="2519688581" sldId="3924"/>
            <ac:cxnSpMk id="17" creationId="{F258B40F-A0F2-1A53-F0BE-9DD541A5855E}"/>
          </ac:cxnSpMkLst>
        </pc:cxnChg>
      </pc:sldChg>
      <pc:sldChg chg="modSp mod">
        <pc:chgData name="Roisin ALLDIS" userId="eefbeff9-fc1a-49e1-84c9-98f3be20a091" providerId="ADAL" clId="{C33EA3F7-F5CD-489D-8F57-D7D3F9AC76DD}" dt="2023-04-17T13:01:27.250" v="154" actId="1076"/>
        <pc:sldMkLst>
          <pc:docMk/>
          <pc:sldMk cId="3510999810" sldId="3925"/>
        </pc:sldMkLst>
        <pc:spChg chg="mod">
          <ac:chgData name="Roisin ALLDIS" userId="eefbeff9-fc1a-49e1-84c9-98f3be20a091" providerId="ADAL" clId="{C33EA3F7-F5CD-489D-8F57-D7D3F9AC76DD}" dt="2023-04-17T13:01:12.816" v="150" actId="1076"/>
          <ac:spMkLst>
            <pc:docMk/>
            <pc:sldMk cId="3510999810" sldId="3925"/>
            <ac:spMk id="7" creationId="{E62D3C6E-19E4-CD11-E6E6-5ABF861D4FA4}"/>
          </ac:spMkLst>
        </pc:spChg>
        <pc:picChg chg="mod">
          <ac:chgData name="Roisin ALLDIS" userId="eefbeff9-fc1a-49e1-84c9-98f3be20a091" providerId="ADAL" clId="{C33EA3F7-F5CD-489D-8F57-D7D3F9AC76DD}" dt="2023-04-17T13:01:18.135" v="152" actId="1076"/>
          <ac:picMkLst>
            <pc:docMk/>
            <pc:sldMk cId="3510999810" sldId="3925"/>
            <ac:picMk id="5" creationId="{603FBAA9-BD9E-971F-D10D-5A3D635A0E1C}"/>
          </ac:picMkLst>
        </pc:picChg>
        <pc:picChg chg="mod">
          <ac:chgData name="Roisin ALLDIS" userId="eefbeff9-fc1a-49e1-84c9-98f3be20a091" providerId="ADAL" clId="{C33EA3F7-F5CD-489D-8F57-D7D3F9AC76DD}" dt="2023-04-17T13:01:24.138" v="153" actId="1076"/>
          <ac:picMkLst>
            <pc:docMk/>
            <pc:sldMk cId="3510999810" sldId="3925"/>
            <ac:picMk id="9" creationId="{4F4AE660-7CA0-FEC5-00FE-DF908A885D51}"/>
          </ac:picMkLst>
        </pc:picChg>
        <pc:picChg chg="mod">
          <ac:chgData name="Roisin ALLDIS" userId="eefbeff9-fc1a-49e1-84c9-98f3be20a091" providerId="ADAL" clId="{C33EA3F7-F5CD-489D-8F57-D7D3F9AC76DD}" dt="2023-04-17T13:01:27.250" v="154" actId="1076"/>
          <ac:picMkLst>
            <pc:docMk/>
            <pc:sldMk cId="3510999810" sldId="3925"/>
            <ac:picMk id="11" creationId="{D6D228F7-D4F3-A916-5B49-B9334B7C1D7E}"/>
          </ac:picMkLst>
        </pc:picChg>
        <pc:picChg chg="mod">
          <ac:chgData name="Roisin ALLDIS" userId="eefbeff9-fc1a-49e1-84c9-98f3be20a091" providerId="ADAL" clId="{C33EA3F7-F5CD-489D-8F57-D7D3F9AC76DD}" dt="2023-04-17T13:01:16.286" v="151" actId="1076"/>
          <ac:picMkLst>
            <pc:docMk/>
            <pc:sldMk cId="3510999810" sldId="3925"/>
            <ac:picMk id="14" creationId="{3ABCDF2E-2EBA-3298-DCCE-22BC525EEE16}"/>
          </ac:picMkLst>
        </pc:picChg>
        <pc:picChg chg="mod">
          <ac:chgData name="Roisin ALLDIS" userId="eefbeff9-fc1a-49e1-84c9-98f3be20a091" providerId="ADAL" clId="{C33EA3F7-F5CD-489D-8F57-D7D3F9AC76DD}" dt="2023-04-17T13:01:16.286" v="151" actId="1076"/>
          <ac:picMkLst>
            <pc:docMk/>
            <pc:sldMk cId="3510999810" sldId="3925"/>
            <ac:picMk id="16" creationId="{623A8936-7D45-81BE-5170-15813903715D}"/>
          </ac:picMkLst>
        </pc:picChg>
      </pc:sldChg>
      <pc:sldChg chg="modSp mod">
        <pc:chgData name="Roisin ALLDIS" userId="eefbeff9-fc1a-49e1-84c9-98f3be20a091" providerId="ADAL" clId="{C33EA3F7-F5CD-489D-8F57-D7D3F9AC76DD}" dt="2023-04-17T13:54:05.216" v="230" actId="20577"/>
        <pc:sldMkLst>
          <pc:docMk/>
          <pc:sldMk cId="11737280" sldId="3926"/>
        </pc:sldMkLst>
        <pc:spChg chg="mod">
          <ac:chgData name="Roisin ALLDIS" userId="eefbeff9-fc1a-49e1-84c9-98f3be20a091" providerId="ADAL" clId="{C33EA3F7-F5CD-489D-8F57-D7D3F9AC76DD}" dt="2023-04-17T13:54:05.216" v="230" actId="20577"/>
          <ac:spMkLst>
            <pc:docMk/>
            <pc:sldMk cId="11737280" sldId="3926"/>
            <ac:spMk id="3" creationId="{0A527EAE-B1A9-6B06-871D-3B65FD76B124}"/>
          </ac:spMkLst>
        </pc:spChg>
        <pc:spChg chg="mod">
          <ac:chgData name="Roisin ALLDIS" userId="eefbeff9-fc1a-49e1-84c9-98f3be20a091" providerId="ADAL" clId="{C33EA3F7-F5CD-489D-8F57-D7D3F9AC76DD}" dt="2023-04-17T13:54:01.436" v="228" actId="20577"/>
          <ac:spMkLst>
            <pc:docMk/>
            <pc:sldMk cId="11737280" sldId="3926"/>
            <ac:spMk id="5" creationId="{634C6980-8E02-E085-BF68-45B2CFB6A493}"/>
          </ac:spMkLst>
        </pc:spChg>
      </pc:sldChg>
      <pc:sldChg chg="modSp mod">
        <pc:chgData name="Roisin ALLDIS" userId="eefbeff9-fc1a-49e1-84c9-98f3be20a091" providerId="ADAL" clId="{C33EA3F7-F5CD-489D-8F57-D7D3F9AC76DD}" dt="2023-04-17T13:27:20.107" v="224" actId="1076"/>
        <pc:sldMkLst>
          <pc:docMk/>
          <pc:sldMk cId="2893586118" sldId="3927"/>
        </pc:sldMkLst>
        <pc:spChg chg="mod">
          <ac:chgData name="Roisin ALLDIS" userId="eefbeff9-fc1a-49e1-84c9-98f3be20a091" providerId="ADAL" clId="{C33EA3F7-F5CD-489D-8F57-D7D3F9AC76DD}" dt="2023-04-17T13:27:20.107" v="224" actId="1076"/>
          <ac:spMkLst>
            <pc:docMk/>
            <pc:sldMk cId="2893586118" sldId="3927"/>
            <ac:spMk id="3" creationId="{29EAA7FD-675E-D028-CFDD-BD3DD9EB47EE}"/>
          </ac:spMkLst>
        </pc:spChg>
      </pc:sldChg>
      <pc:sldChg chg="modSp mod">
        <pc:chgData name="Roisin ALLDIS" userId="eefbeff9-fc1a-49e1-84c9-98f3be20a091" providerId="ADAL" clId="{C33EA3F7-F5CD-489D-8F57-D7D3F9AC76DD}" dt="2023-04-17T12:55:24.186" v="133" actId="1076"/>
        <pc:sldMkLst>
          <pc:docMk/>
          <pc:sldMk cId="2528188150" sldId="3932"/>
        </pc:sldMkLst>
        <pc:picChg chg="mod">
          <ac:chgData name="Roisin ALLDIS" userId="eefbeff9-fc1a-49e1-84c9-98f3be20a091" providerId="ADAL" clId="{C33EA3F7-F5CD-489D-8F57-D7D3F9AC76DD}" dt="2023-04-17T12:55:22.498" v="132" actId="14100"/>
          <ac:picMkLst>
            <pc:docMk/>
            <pc:sldMk cId="2528188150" sldId="3932"/>
            <ac:picMk id="2" creationId="{3B26174A-1726-7C14-AA0A-E3A1EFF6F313}"/>
          </ac:picMkLst>
        </pc:picChg>
        <pc:picChg chg="mod">
          <ac:chgData name="Roisin ALLDIS" userId="eefbeff9-fc1a-49e1-84c9-98f3be20a091" providerId="ADAL" clId="{C33EA3F7-F5CD-489D-8F57-D7D3F9AC76DD}" dt="2023-04-17T12:55:24.186" v="133" actId="1076"/>
          <ac:picMkLst>
            <pc:docMk/>
            <pc:sldMk cId="2528188150" sldId="3932"/>
            <ac:picMk id="6" creationId="{A3499BE1-162B-A3E3-67FF-EECD17348544}"/>
          </ac:picMkLst>
        </pc:picChg>
      </pc:sldChg>
      <pc:sldChg chg="addSp delSp mod">
        <pc:chgData name="Roisin ALLDIS" userId="eefbeff9-fc1a-49e1-84c9-98f3be20a091" providerId="ADAL" clId="{C33EA3F7-F5CD-489D-8F57-D7D3F9AC76DD}" dt="2023-04-24T16:01:10.243" v="2282" actId="21"/>
        <pc:sldMkLst>
          <pc:docMk/>
          <pc:sldMk cId="1844412151" sldId="3944"/>
        </pc:sldMkLst>
        <pc:picChg chg="add del">
          <ac:chgData name="Roisin ALLDIS" userId="eefbeff9-fc1a-49e1-84c9-98f3be20a091" providerId="ADAL" clId="{C33EA3F7-F5CD-489D-8F57-D7D3F9AC76DD}" dt="2023-04-24T16:01:10.243" v="2282" actId="21"/>
          <ac:picMkLst>
            <pc:docMk/>
            <pc:sldMk cId="1844412151" sldId="3944"/>
            <ac:picMk id="3" creationId="{BDA35940-1393-9730-8534-1663D83C3ADF}"/>
          </ac:picMkLst>
        </pc:picChg>
      </pc:sldChg>
      <pc:sldChg chg="addSp delSp modSp mod">
        <pc:chgData name="Roisin ALLDIS" userId="eefbeff9-fc1a-49e1-84c9-98f3be20a091" providerId="ADAL" clId="{C33EA3F7-F5CD-489D-8F57-D7D3F9AC76DD}" dt="2023-04-18T16:19:25.599" v="1949" actId="166"/>
        <pc:sldMkLst>
          <pc:docMk/>
          <pc:sldMk cId="11733475" sldId="3953"/>
        </pc:sldMkLst>
        <pc:spChg chg="del">
          <ac:chgData name="Roisin ALLDIS" userId="eefbeff9-fc1a-49e1-84c9-98f3be20a091" providerId="ADAL" clId="{C33EA3F7-F5CD-489D-8F57-D7D3F9AC76DD}" dt="2023-04-18T15:43:56.287" v="1624" actId="478"/>
          <ac:spMkLst>
            <pc:docMk/>
            <pc:sldMk cId="11733475" sldId="3953"/>
            <ac:spMk id="2" creationId="{DC95710B-1135-0D5B-2AB8-7E1FDC8A2235}"/>
          </ac:spMkLst>
        </pc:spChg>
        <pc:spChg chg="add mod">
          <ac:chgData name="Roisin ALLDIS" userId="eefbeff9-fc1a-49e1-84c9-98f3be20a091" providerId="ADAL" clId="{C33EA3F7-F5CD-489D-8F57-D7D3F9AC76DD}" dt="2023-04-18T15:51:40.867" v="1696" actId="1076"/>
          <ac:spMkLst>
            <pc:docMk/>
            <pc:sldMk cId="11733475" sldId="3953"/>
            <ac:spMk id="7" creationId="{F320D480-8080-B3FB-336D-CA07F9B81A1E}"/>
          </ac:spMkLst>
        </pc:spChg>
        <pc:spChg chg="add mod">
          <ac:chgData name="Roisin ALLDIS" userId="eefbeff9-fc1a-49e1-84c9-98f3be20a091" providerId="ADAL" clId="{C33EA3F7-F5CD-489D-8F57-D7D3F9AC76DD}" dt="2023-04-18T15:49:11.910" v="1686" actId="1076"/>
          <ac:spMkLst>
            <pc:docMk/>
            <pc:sldMk cId="11733475" sldId="3953"/>
            <ac:spMk id="13" creationId="{FB54E7AE-80B4-8BED-5A87-602E14A8CB2E}"/>
          </ac:spMkLst>
        </pc:spChg>
        <pc:spChg chg="add mod">
          <ac:chgData name="Roisin ALLDIS" userId="eefbeff9-fc1a-49e1-84c9-98f3be20a091" providerId="ADAL" clId="{C33EA3F7-F5CD-489D-8F57-D7D3F9AC76DD}" dt="2023-04-18T16:17:43.271" v="1937" actId="14100"/>
          <ac:spMkLst>
            <pc:docMk/>
            <pc:sldMk cId="11733475" sldId="3953"/>
            <ac:spMk id="16" creationId="{2BF740D4-10ED-B474-ED3E-3C207F3479C5}"/>
          </ac:spMkLst>
        </pc:spChg>
        <pc:spChg chg="add mod ord">
          <ac:chgData name="Roisin ALLDIS" userId="eefbeff9-fc1a-49e1-84c9-98f3be20a091" providerId="ADAL" clId="{C33EA3F7-F5CD-489D-8F57-D7D3F9AC76DD}" dt="2023-04-18T16:19:25.599" v="1949" actId="166"/>
          <ac:spMkLst>
            <pc:docMk/>
            <pc:sldMk cId="11733475" sldId="3953"/>
            <ac:spMk id="17" creationId="{2640D335-BA3A-8EB4-B173-0E5E69048FC2}"/>
          </ac:spMkLst>
        </pc:spChg>
        <pc:spChg chg="mod">
          <ac:chgData name="Roisin ALLDIS" userId="eefbeff9-fc1a-49e1-84c9-98f3be20a091" providerId="ADAL" clId="{C33EA3F7-F5CD-489D-8F57-D7D3F9AC76DD}" dt="2023-04-18T15:44:26.741" v="1631" actId="14100"/>
          <ac:spMkLst>
            <pc:docMk/>
            <pc:sldMk cId="11733475" sldId="3953"/>
            <ac:spMk id="50" creationId="{841C083D-FC36-4D92-A349-E306030CFB6F}"/>
          </ac:spMkLst>
        </pc:spChg>
        <pc:picChg chg="add del mod modCrop">
          <ac:chgData name="Roisin ALLDIS" userId="eefbeff9-fc1a-49e1-84c9-98f3be20a091" providerId="ADAL" clId="{C33EA3F7-F5CD-489D-8F57-D7D3F9AC76DD}" dt="2023-04-18T15:47:40.540" v="1674" actId="478"/>
          <ac:picMkLst>
            <pc:docMk/>
            <pc:sldMk cId="11733475" sldId="3953"/>
            <ac:picMk id="4" creationId="{6921E699-FE7E-74C6-DD9A-29DDB530B95F}"/>
          </ac:picMkLst>
        </pc:picChg>
        <pc:picChg chg="add mod">
          <ac:chgData name="Roisin ALLDIS" userId="eefbeff9-fc1a-49e1-84c9-98f3be20a091" providerId="ADAL" clId="{C33EA3F7-F5CD-489D-8F57-D7D3F9AC76DD}" dt="2023-04-18T15:51:45.232" v="1701" actId="1038"/>
          <ac:picMkLst>
            <pc:docMk/>
            <pc:sldMk cId="11733475" sldId="3953"/>
            <ac:picMk id="6" creationId="{355668A2-F8CE-1080-5E21-065C0DD3AFFA}"/>
          </ac:picMkLst>
        </pc:picChg>
        <pc:picChg chg="add del mod">
          <ac:chgData name="Roisin ALLDIS" userId="eefbeff9-fc1a-49e1-84c9-98f3be20a091" providerId="ADAL" clId="{C33EA3F7-F5CD-489D-8F57-D7D3F9AC76DD}" dt="2023-04-18T15:48:47.184" v="1678" actId="478"/>
          <ac:picMkLst>
            <pc:docMk/>
            <pc:sldMk cId="11733475" sldId="3953"/>
            <ac:picMk id="9" creationId="{3AFA852D-BE0C-9BED-2E6D-450E6363C8D9}"/>
          </ac:picMkLst>
        </pc:picChg>
        <pc:picChg chg="add del mod">
          <ac:chgData name="Roisin ALLDIS" userId="eefbeff9-fc1a-49e1-84c9-98f3be20a091" providerId="ADAL" clId="{C33EA3F7-F5CD-489D-8F57-D7D3F9AC76DD}" dt="2023-04-18T15:54:12.177" v="1721" actId="478"/>
          <ac:picMkLst>
            <pc:docMk/>
            <pc:sldMk cId="11733475" sldId="3953"/>
            <ac:picMk id="11" creationId="{10B5DDFA-A3E0-864A-D5AD-576E4966EB41}"/>
          </ac:picMkLst>
        </pc:picChg>
        <pc:picChg chg="add del mod">
          <ac:chgData name="Roisin ALLDIS" userId="eefbeff9-fc1a-49e1-84c9-98f3be20a091" providerId="ADAL" clId="{C33EA3F7-F5CD-489D-8F57-D7D3F9AC76DD}" dt="2023-04-18T15:54:11.319" v="1720" actId="22"/>
          <ac:picMkLst>
            <pc:docMk/>
            <pc:sldMk cId="11733475" sldId="3953"/>
            <ac:picMk id="15" creationId="{BF379042-20BF-FFE3-3E15-E2BB9F148F7C}"/>
          </ac:picMkLst>
        </pc:picChg>
      </pc:sldChg>
      <pc:sldChg chg="del">
        <pc:chgData name="Roisin ALLDIS" userId="eefbeff9-fc1a-49e1-84c9-98f3be20a091" providerId="ADAL" clId="{C33EA3F7-F5CD-489D-8F57-D7D3F9AC76DD}" dt="2023-04-18T16:00:35.752" v="1765" actId="47"/>
        <pc:sldMkLst>
          <pc:docMk/>
          <pc:sldMk cId="295827807" sldId="3954"/>
        </pc:sldMkLst>
      </pc:sldChg>
      <pc:sldChg chg="del">
        <pc:chgData name="Roisin ALLDIS" userId="eefbeff9-fc1a-49e1-84c9-98f3be20a091" providerId="ADAL" clId="{C33EA3F7-F5CD-489D-8F57-D7D3F9AC76DD}" dt="2023-04-18T16:03:47.151" v="1791" actId="47"/>
        <pc:sldMkLst>
          <pc:docMk/>
          <pc:sldMk cId="4098579914" sldId="3955"/>
        </pc:sldMkLst>
      </pc:sldChg>
      <pc:sldChg chg="del">
        <pc:chgData name="Roisin ALLDIS" userId="eefbeff9-fc1a-49e1-84c9-98f3be20a091" providerId="ADAL" clId="{C33EA3F7-F5CD-489D-8F57-D7D3F9AC76DD}" dt="2023-04-18T16:03:48.364" v="1792" actId="47"/>
        <pc:sldMkLst>
          <pc:docMk/>
          <pc:sldMk cId="817475746" sldId="3956"/>
        </pc:sldMkLst>
      </pc:sldChg>
      <pc:sldChg chg="modSp mod">
        <pc:chgData name="Roisin ALLDIS" userId="eefbeff9-fc1a-49e1-84c9-98f3be20a091" providerId="ADAL" clId="{C33EA3F7-F5CD-489D-8F57-D7D3F9AC76DD}" dt="2023-04-17T12:55:43.572" v="135" actId="1076"/>
        <pc:sldMkLst>
          <pc:docMk/>
          <pc:sldMk cId="3420740569" sldId="3957"/>
        </pc:sldMkLst>
        <pc:picChg chg="mod">
          <ac:chgData name="Roisin ALLDIS" userId="eefbeff9-fc1a-49e1-84c9-98f3be20a091" providerId="ADAL" clId="{C33EA3F7-F5CD-489D-8F57-D7D3F9AC76DD}" dt="2023-04-17T12:55:43.572" v="135" actId="1076"/>
          <ac:picMkLst>
            <pc:docMk/>
            <pc:sldMk cId="3420740569" sldId="3957"/>
            <ac:picMk id="4" creationId="{4850DEF7-4825-F01F-D3A7-B805B7445B4C}"/>
          </ac:picMkLst>
        </pc:picChg>
      </pc:sldChg>
      <pc:sldChg chg="addSp delSp modSp new del mod ord">
        <pc:chgData name="Roisin ALLDIS" userId="eefbeff9-fc1a-49e1-84c9-98f3be20a091" providerId="ADAL" clId="{C33EA3F7-F5CD-489D-8F57-D7D3F9AC76DD}" dt="2023-04-17T14:19:34.344" v="1217" actId="47"/>
        <pc:sldMkLst>
          <pc:docMk/>
          <pc:sldMk cId="232549396" sldId="3958"/>
        </pc:sldMkLst>
        <pc:spChg chg="add del mod">
          <ac:chgData name="Roisin ALLDIS" userId="eefbeff9-fc1a-49e1-84c9-98f3be20a091" providerId="ADAL" clId="{C33EA3F7-F5CD-489D-8F57-D7D3F9AC76DD}" dt="2023-04-17T14:17:47.352" v="1198" actId="478"/>
          <ac:spMkLst>
            <pc:docMk/>
            <pc:sldMk cId="232549396" sldId="3958"/>
            <ac:spMk id="3" creationId="{87C202E3-340E-CEBB-E52B-EC0BF790DAD2}"/>
          </ac:spMkLst>
        </pc:spChg>
        <pc:spChg chg="add mod">
          <ac:chgData name="Roisin ALLDIS" userId="eefbeff9-fc1a-49e1-84c9-98f3be20a091" providerId="ADAL" clId="{C33EA3F7-F5CD-489D-8F57-D7D3F9AC76DD}" dt="2023-04-17T14:18:07.315" v="1216" actId="20577"/>
          <ac:spMkLst>
            <pc:docMk/>
            <pc:sldMk cId="232549396" sldId="3958"/>
            <ac:spMk id="5" creationId="{28AF2347-AB06-938F-FA63-DD3FAEA103C0}"/>
          </ac:spMkLst>
        </pc:spChg>
      </pc:sldChg>
      <pc:sldChg chg="modSp add mod">
        <pc:chgData name="Roisin ALLDIS" userId="eefbeff9-fc1a-49e1-84c9-98f3be20a091" providerId="ADAL" clId="{C33EA3F7-F5CD-489D-8F57-D7D3F9AC76DD}" dt="2023-04-24T17:08:07.579" v="2283" actId="1076"/>
        <pc:sldMkLst>
          <pc:docMk/>
          <pc:sldMk cId="4112306705" sldId="3958"/>
        </pc:sldMkLst>
        <pc:spChg chg="mod">
          <ac:chgData name="Roisin ALLDIS" userId="eefbeff9-fc1a-49e1-84c9-98f3be20a091" providerId="ADAL" clId="{C33EA3F7-F5CD-489D-8F57-D7D3F9AC76DD}" dt="2023-04-24T17:08:07.579" v="2283" actId="1076"/>
          <ac:spMkLst>
            <pc:docMk/>
            <pc:sldMk cId="4112306705" sldId="3958"/>
            <ac:spMk id="3" creationId="{A7F1016A-2392-12CC-4ED6-F0706B0B7D54}"/>
          </ac:spMkLst>
        </pc:spChg>
        <pc:spChg chg="mod">
          <ac:chgData name="Roisin ALLDIS" userId="eefbeff9-fc1a-49e1-84c9-98f3be20a091" providerId="ADAL" clId="{C33EA3F7-F5CD-489D-8F57-D7D3F9AC76DD}" dt="2023-04-17T15:06:19.530" v="1621" actId="20577"/>
          <ac:spMkLst>
            <pc:docMk/>
            <pc:sldMk cId="4112306705" sldId="3958"/>
            <ac:spMk id="32" creationId="{178FA96E-44B9-D332-0525-E3904EB8B6D0}"/>
          </ac:spMkLst>
        </pc:spChg>
      </pc:sldChg>
      <pc:sldChg chg="addSp delSp modSp new mod ord">
        <pc:chgData name="Roisin ALLDIS" userId="eefbeff9-fc1a-49e1-84c9-98f3be20a091" providerId="ADAL" clId="{C33EA3F7-F5CD-489D-8F57-D7D3F9AC76DD}" dt="2023-04-18T16:17:28.244" v="1911" actId="1038"/>
        <pc:sldMkLst>
          <pc:docMk/>
          <pc:sldMk cId="3099635502" sldId="3959"/>
        </pc:sldMkLst>
        <pc:spChg chg="del">
          <ac:chgData name="Roisin ALLDIS" userId="eefbeff9-fc1a-49e1-84c9-98f3be20a091" providerId="ADAL" clId="{C33EA3F7-F5CD-489D-8F57-D7D3F9AC76DD}" dt="2023-04-18T15:51:03.563" v="1688" actId="478"/>
          <ac:spMkLst>
            <pc:docMk/>
            <pc:sldMk cId="3099635502" sldId="3959"/>
            <ac:spMk id="2" creationId="{A5A56251-74E4-ED1D-72E3-412E5A0F2696}"/>
          </ac:spMkLst>
        </pc:spChg>
        <pc:spChg chg="del">
          <ac:chgData name="Roisin ALLDIS" userId="eefbeff9-fc1a-49e1-84c9-98f3be20a091" providerId="ADAL" clId="{C33EA3F7-F5CD-489D-8F57-D7D3F9AC76DD}" dt="2023-04-18T15:51:03.563" v="1688" actId="478"/>
          <ac:spMkLst>
            <pc:docMk/>
            <pc:sldMk cId="3099635502" sldId="3959"/>
            <ac:spMk id="3" creationId="{03A0A74D-AEB1-F82A-F668-372C10A51F89}"/>
          </ac:spMkLst>
        </pc:spChg>
        <pc:spChg chg="add mod">
          <ac:chgData name="Roisin ALLDIS" userId="eefbeff9-fc1a-49e1-84c9-98f3be20a091" providerId="ADAL" clId="{C33EA3F7-F5CD-489D-8F57-D7D3F9AC76DD}" dt="2023-04-18T15:52:02.160" v="1704"/>
          <ac:spMkLst>
            <pc:docMk/>
            <pc:sldMk cId="3099635502" sldId="3959"/>
            <ac:spMk id="7" creationId="{70101E5D-E425-70BC-7EAE-36A8451F1029}"/>
          </ac:spMkLst>
        </pc:spChg>
        <pc:spChg chg="add mod">
          <ac:chgData name="Roisin ALLDIS" userId="eefbeff9-fc1a-49e1-84c9-98f3be20a091" providerId="ADAL" clId="{C33EA3F7-F5CD-489D-8F57-D7D3F9AC76DD}" dt="2023-04-18T15:52:35.760" v="1711" actId="1076"/>
          <ac:spMkLst>
            <pc:docMk/>
            <pc:sldMk cId="3099635502" sldId="3959"/>
            <ac:spMk id="9" creationId="{417545C0-5339-F6A4-5B8D-CF081FA634CC}"/>
          </ac:spMkLst>
        </pc:spChg>
        <pc:spChg chg="add mod">
          <ac:chgData name="Roisin ALLDIS" userId="eefbeff9-fc1a-49e1-84c9-98f3be20a091" providerId="ADAL" clId="{C33EA3F7-F5CD-489D-8F57-D7D3F9AC76DD}" dt="2023-04-18T15:52:31.604" v="1710" actId="1076"/>
          <ac:spMkLst>
            <pc:docMk/>
            <pc:sldMk cId="3099635502" sldId="3959"/>
            <ac:spMk id="10" creationId="{39B63F8C-E0D0-F0FC-018C-CABFA7A65FC1}"/>
          </ac:spMkLst>
        </pc:spChg>
        <pc:spChg chg="add mod">
          <ac:chgData name="Roisin ALLDIS" userId="eefbeff9-fc1a-49e1-84c9-98f3be20a091" providerId="ADAL" clId="{C33EA3F7-F5CD-489D-8F57-D7D3F9AC76DD}" dt="2023-04-18T16:17:28.244" v="1911" actId="1038"/>
          <ac:spMkLst>
            <pc:docMk/>
            <pc:sldMk cId="3099635502" sldId="3959"/>
            <ac:spMk id="11" creationId="{F3FEB6D4-CE6E-70F9-C6A5-7A651AA5C87E}"/>
          </ac:spMkLst>
        </pc:spChg>
        <pc:picChg chg="add mod modCrop">
          <ac:chgData name="Roisin ALLDIS" userId="eefbeff9-fc1a-49e1-84c9-98f3be20a091" providerId="ADAL" clId="{C33EA3F7-F5CD-489D-8F57-D7D3F9AC76DD}" dt="2023-04-18T16:17:23.503" v="1906" actId="1038"/>
          <ac:picMkLst>
            <pc:docMk/>
            <pc:sldMk cId="3099635502" sldId="3959"/>
            <ac:picMk id="5" creationId="{35B82F1C-FFE0-AFDC-8697-DD19C49A120D}"/>
          </ac:picMkLst>
        </pc:picChg>
        <pc:picChg chg="add mod">
          <ac:chgData name="Roisin ALLDIS" userId="eefbeff9-fc1a-49e1-84c9-98f3be20a091" providerId="ADAL" clId="{C33EA3F7-F5CD-489D-8F57-D7D3F9AC76DD}" dt="2023-04-18T15:52:02.160" v="1704"/>
          <ac:picMkLst>
            <pc:docMk/>
            <pc:sldMk cId="3099635502" sldId="3959"/>
            <ac:picMk id="6" creationId="{E7695565-DE73-60EF-31D2-CCC9F9276D17}"/>
          </ac:picMkLst>
        </pc:picChg>
        <pc:picChg chg="add mod">
          <ac:chgData name="Roisin ALLDIS" userId="eefbeff9-fc1a-49e1-84c9-98f3be20a091" providerId="ADAL" clId="{C33EA3F7-F5CD-489D-8F57-D7D3F9AC76DD}" dt="2023-04-18T15:52:35.760" v="1711" actId="1076"/>
          <ac:picMkLst>
            <pc:docMk/>
            <pc:sldMk cId="3099635502" sldId="3959"/>
            <ac:picMk id="8" creationId="{233AFA4E-59B9-38B5-A771-05F0D6422942}"/>
          </ac:picMkLst>
        </pc:picChg>
      </pc:sldChg>
      <pc:sldChg chg="addSp delSp modSp add mod">
        <pc:chgData name="Roisin ALLDIS" userId="eefbeff9-fc1a-49e1-84c9-98f3be20a091" providerId="ADAL" clId="{C33EA3F7-F5CD-489D-8F57-D7D3F9AC76DD}" dt="2023-04-18T16:45:54.333" v="2206" actId="6549"/>
        <pc:sldMkLst>
          <pc:docMk/>
          <pc:sldMk cId="2215416330" sldId="3960"/>
        </pc:sldMkLst>
        <pc:spChg chg="add mod">
          <ac:chgData name="Roisin ALLDIS" userId="eefbeff9-fc1a-49e1-84c9-98f3be20a091" providerId="ADAL" clId="{C33EA3F7-F5CD-489D-8F57-D7D3F9AC76DD}" dt="2023-04-18T16:45:54.333" v="2206" actId="6549"/>
          <ac:spMkLst>
            <pc:docMk/>
            <pc:sldMk cId="2215416330" sldId="3960"/>
            <ac:spMk id="4" creationId="{C04982A3-E614-D01A-0E38-5352C8BA81CD}"/>
          </ac:spMkLst>
        </pc:spChg>
        <pc:spChg chg="mod">
          <ac:chgData name="Roisin ALLDIS" userId="eefbeff9-fc1a-49e1-84c9-98f3be20a091" providerId="ADAL" clId="{C33EA3F7-F5CD-489D-8F57-D7D3F9AC76DD}" dt="2023-04-18T15:54:30.420" v="1726" actId="1076"/>
          <ac:spMkLst>
            <pc:docMk/>
            <pc:sldMk cId="2215416330" sldId="3960"/>
            <ac:spMk id="9" creationId="{417545C0-5339-F6A4-5B8D-CF081FA634CC}"/>
          </ac:spMkLst>
        </pc:spChg>
        <pc:spChg chg="mod">
          <ac:chgData name="Roisin ALLDIS" userId="eefbeff9-fc1a-49e1-84c9-98f3be20a091" providerId="ADAL" clId="{C33EA3F7-F5CD-489D-8F57-D7D3F9AC76DD}" dt="2023-04-18T15:54:56.470" v="1731" actId="207"/>
          <ac:spMkLst>
            <pc:docMk/>
            <pc:sldMk cId="2215416330" sldId="3960"/>
            <ac:spMk id="10" creationId="{39B63F8C-E0D0-F0FC-018C-CABFA7A65FC1}"/>
          </ac:spMkLst>
        </pc:spChg>
        <pc:spChg chg="add mod">
          <ac:chgData name="Roisin ALLDIS" userId="eefbeff9-fc1a-49e1-84c9-98f3be20a091" providerId="ADAL" clId="{C33EA3F7-F5CD-489D-8F57-D7D3F9AC76DD}" dt="2023-04-18T16:29:58.786" v="2035" actId="20577"/>
          <ac:spMkLst>
            <pc:docMk/>
            <pc:sldMk cId="2215416330" sldId="3960"/>
            <ac:spMk id="11" creationId="{2F0B89E0-DCD2-6164-FBEA-4099E02FAFBB}"/>
          </ac:spMkLst>
        </pc:spChg>
        <pc:picChg chg="add mod">
          <ac:chgData name="Roisin ALLDIS" userId="eefbeff9-fc1a-49e1-84c9-98f3be20a091" providerId="ADAL" clId="{C33EA3F7-F5CD-489D-8F57-D7D3F9AC76DD}" dt="2023-04-18T16:20:05.885" v="1951" actId="1076"/>
          <ac:picMkLst>
            <pc:docMk/>
            <pc:sldMk cId="2215416330" sldId="3960"/>
            <ac:picMk id="3" creationId="{459A49A8-67D3-891F-A939-047F37AADD6F}"/>
          </ac:picMkLst>
        </pc:picChg>
        <pc:picChg chg="del">
          <ac:chgData name="Roisin ALLDIS" userId="eefbeff9-fc1a-49e1-84c9-98f3be20a091" providerId="ADAL" clId="{C33EA3F7-F5CD-489D-8F57-D7D3F9AC76DD}" dt="2023-04-18T15:54:14.951" v="1722" actId="478"/>
          <ac:picMkLst>
            <pc:docMk/>
            <pc:sldMk cId="2215416330" sldId="3960"/>
            <ac:picMk id="5" creationId="{35B82F1C-FFE0-AFDC-8697-DD19C49A120D}"/>
          </ac:picMkLst>
        </pc:picChg>
        <pc:picChg chg="mod">
          <ac:chgData name="Roisin ALLDIS" userId="eefbeff9-fc1a-49e1-84c9-98f3be20a091" providerId="ADAL" clId="{C33EA3F7-F5CD-489D-8F57-D7D3F9AC76DD}" dt="2023-04-18T15:54:30.420" v="1726" actId="1076"/>
          <ac:picMkLst>
            <pc:docMk/>
            <pc:sldMk cId="2215416330" sldId="3960"/>
            <ac:picMk id="8" creationId="{233AFA4E-59B9-38B5-A771-05F0D6422942}"/>
          </ac:picMkLst>
        </pc:picChg>
      </pc:sldChg>
      <pc:sldChg chg="addSp delSp modSp add mod">
        <pc:chgData name="Roisin ALLDIS" userId="eefbeff9-fc1a-49e1-84c9-98f3be20a091" providerId="ADAL" clId="{C33EA3F7-F5CD-489D-8F57-D7D3F9AC76DD}" dt="2023-04-18T16:25:44" v="1991"/>
        <pc:sldMkLst>
          <pc:docMk/>
          <pc:sldMk cId="3709913413" sldId="3961"/>
        </pc:sldMkLst>
        <pc:spChg chg="add mod">
          <ac:chgData name="Roisin ALLDIS" userId="eefbeff9-fc1a-49e1-84c9-98f3be20a091" providerId="ADAL" clId="{C33EA3F7-F5CD-489D-8F57-D7D3F9AC76DD}" dt="2023-04-18T16:25:44" v="1991"/>
          <ac:spMkLst>
            <pc:docMk/>
            <pc:sldMk cId="3709913413" sldId="3961"/>
            <ac:spMk id="4" creationId="{6EF527D9-A5BA-A6E5-06C3-FD2D28841AEC}"/>
          </ac:spMkLst>
        </pc:spChg>
        <pc:spChg chg="mod">
          <ac:chgData name="Roisin ALLDIS" userId="eefbeff9-fc1a-49e1-84c9-98f3be20a091" providerId="ADAL" clId="{C33EA3F7-F5CD-489D-8F57-D7D3F9AC76DD}" dt="2023-04-18T15:55:51.790" v="1736" actId="1076"/>
          <ac:spMkLst>
            <pc:docMk/>
            <pc:sldMk cId="3709913413" sldId="3961"/>
            <ac:spMk id="9" creationId="{417545C0-5339-F6A4-5B8D-CF081FA634CC}"/>
          </ac:spMkLst>
        </pc:spChg>
        <pc:spChg chg="mod">
          <ac:chgData name="Roisin ALLDIS" userId="eefbeff9-fc1a-49e1-84c9-98f3be20a091" providerId="ADAL" clId="{C33EA3F7-F5CD-489D-8F57-D7D3F9AC76DD}" dt="2023-04-18T15:56:27.843" v="1737"/>
          <ac:spMkLst>
            <pc:docMk/>
            <pc:sldMk cId="3709913413" sldId="3961"/>
            <ac:spMk id="10" creationId="{39B63F8C-E0D0-F0FC-018C-CABFA7A65FC1}"/>
          </ac:spMkLst>
        </pc:spChg>
        <pc:picChg chg="add del mod">
          <ac:chgData name="Roisin ALLDIS" userId="eefbeff9-fc1a-49e1-84c9-98f3be20a091" providerId="ADAL" clId="{C33EA3F7-F5CD-489D-8F57-D7D3F9AC76DD}" dt="2023-04-18T15:56:43.967" v="1740" actId="478"/>
          <ac:picMkLst>
            <pc:docMk/>
            <pc:sldMk cId="3709913413" sldId="3961"/>
            <ac:picMk id="3" creationId="{A1BC6419-A23A-52B8-A271-2EDCE755A1BC}"/>
          </ac:picMkLst>
        </pc:picChg>
        <pc:picChg chg="del mod">
          <ac:chgData name="Roisin ALLDIS" userId="eefbeff9-fc1a-49e1-84c9-98f3be20a091" providerId="ADAL" clId="{C33EA3F7-F5CD-489D-8F57-D7D3F9AC76DD}" dt="2023-04-18T15:55:02.388" v="1733" actId="478"/>
          <ac:picMkLst>
            <pc:docMk/>
            <pc:sldMk cId="3709913413" sldId="3961"/>
            <ac:picMk id="5" creationId="{35B82F1C-FFE0-AFDC-8697-DD19C49A120D}"/>
          </ac:picMkLst>
        </pc:picChg>
        <pc:picChg chg="mod">
          <ac:chgData name="Roisin ALLDIS" userId="eefbeff9-fc1a-49e1-84c9-98f3be20a091" providerId="ADAL" clId="{C33EA3F7-F5CD-489D-8F57-D7D3F9AC76DD}" dt="2023-04-18T15:55:51.790" v="1736" actId="1076"/>
          <ac:picMkLst>
            <pc:docMk/>
            <pc:sldMk cId="3709913413" sldId="3961"/>
            <ac:picMk id="8" creationId="{233AFA4E-59B9-38B5-A771-05F0D6422942}"/>
          </ac:picMkLst>
        </pc:picChg>
      </pc:sldChg>
      <pc:sldChg chg="addSp delSp modSp add mod">
        <pc:chgData name="Roisin ALLDIS" userId="eefbeff9-fc1a-49e1-84c9-98f3be20a091" providerId="ADAL" clId="{C33EA3F7-F5CD-489D-8F57-D7D3F9AC76DD}" dt="2023-04-18T16:26:28.876" v="1992"/>
        <pc:sldMkLst>
          <pc:docMk/>
          <pc:sldMk cId="3410611446" sldId="3962"/>
        </pc:sldMkLst>
        <pc:spChg chg="add mod">
          <ac:chgData name="Roisin ALLDIS" userId="eefbeff9-fc1a-49e1-84c9-98f3be20a091" providerId="ADAL" clId="{C33EA3F7-F5CD-489D-8F57-D7D3F9AC76DD}" dt="2023-04-18T16:26:28.876" v="1992"/>
          <ac:spMkLst>
            <pc:docMk/>
            <pc:sldMk cId="3410611446" sldId="3962"/>
            <ac:spMk id="5" creationId="{3BCF5035-25CF-8BDA-840F-D5EC1428C906}"/>
          </ac:spMkLst>
        </pc:spChg>
        <pc:spChg chg="mod">
          <ac:chgData name="Roisin ALLDIS" userId="eefbeff9-fc1a-49e1-84c9-98f3be20a091" providerId="ADAL" clId="{C33EA3F7-F5CD-489D-8F57-D7D3F9AC76DD}" dt="2023-04-18T15:58:05.379" v="1744" actId="1076"/>
          <ac:spMkLst>
            <pc:docMk/>
            <pc:sldMk cId="3410611446" sldId="3962"/>
            <ac:spMk id="9" creationId="{417545C0-5339-F6A4-5B8D-CF081FA634CC}"/>
          </ac:spMkLst>
        </pc:spChg>
        <pc:spChg chg="mod">
          <ac:chgData name="Roisin ALLDIS" userId="eefbeff9-fc1a-49e1-84c9-98f3be20a091" providerId="ADAL" clId="{C33EA3F7-F5CD-489D-8F57-D7D3F9AC76DD}" dt="2023-04-18T15:58:36.151" v="1751" actId="6549"/>
          <ac:spMkLst>
            <pc:docMk/>
            <pc:sldMk cId="3410611446" sldId="3962"/>
            <ac:spMk id="10" creationId="{39B63F8C-E0D0-F0FC-018C-CABFA7A65FC1}"/>
          </ac:spMkLst>
        </pc:spChg>
        <pc:picChg chg="del">
          <ac:chgData name="Roisin ALLDIS" userId="eefbeff9-fc1a-49e1-84c9-98f3be20a091" providerId="ADAL" clId="{C33EA3F7-F5CD-489D-8F57-D7D3F9AC76DD}" dt="2023-04-18T15:56:46.978" v="1741" actId="478"/>
          <ac:picMkLst>
            <pc:docMk/>
            <pc:sldMk cId="3410611446" sldId="3962"/>
            <ac:picMk id="3" creationId="{A1BC6419-A23A-52B8-A271-2EDCE755A1BC}"/>
          </ac:picMkLst>
        </pc:picChg>
        <pc:picChg chg="add mod">
          <ac:chgData name="Roisin ALLDIS" userId="eefbeff9-fc1a-49e1-84c9-98f3be20a091" providerId="ADAL" clId="{C33EA3F7-F5CD-489D-8F57-D7D3F9AC76DD}" dt="2023-04-18T15:58:01.370" v="1743" actId="1076"/>
          <ac:picMkLst>
            <pc:docMk/>
            <pc:sldMk cId="3410611446" sldId="3962"/>
            <ac:picMk id="4" creationId="{6AE0B699-0E57-FD3E-2CF5-C8F044BA1BA1}"/>
          </ac:picMkLst>
        </pc:picChg>
        <pc:picChg chg="mod">
          <ac:chgData name="Roisin ALLDIS" userId="eefbeff9-fc1a-49e1-84c9-98f3be20a091" providerId="ADAL" clId="{C33EA3F7-F5CD-489D-8F57-D7D3F9AC76DD}" dt="2023-04-18T15:58:05.379" v="1744" actId="1076"/>
          <ac:picMkLst>
            <pc:docMk/>
            <pc:sldMk cId="3410611446" sldId="3962"/>
            <ac:picMk id="8" creationId="{233AFA4E-59B9-38B5-A771-05F0D6422942}"/>
          </ac:picMkLst>
        </pc:picChg>
      </pc:sldChg>
      <pc:sldChg chg="addSp delSp modSp add mod">
        <pc:chgData name="Roisin ALLDIS" userId="eefbeff9-fc1a-49e1-84c9-98f3be20a091" providerId="ADAL" clId="{C33EA3F7-F5CD-489D-8F57-D7D3F9AC76DD}" dt="2023-04-18T16:30:15.615" v="2043" actId="20577"/>
        <pc:sldMkLst>
          <pc:docMk/>
          <pc:sldMk cId="3024790261" sldId="3963"/>
        </pc:sldMkLst>
        <pc:spChg chg="add mod">
          <ac:chgData name="Roisin ALLDIS" userId="eefbeff9-fc1a-49e1-84c9-98f3be20a091" providerId="ADAL" clId="{C33EA3F7-F5CD-489D-8F57-D7D3F9AC76DD}" dt="2023-04-18T16:27:23.300" v="1994"/>
          <ac:spMkLst>
            <pc:docMk/>
            <pc:sldMk cId="3024790261" sldId="3963"/>
            <ac:spMk id="5" creationId="{9E484929-E3E8-F495-BCBD-EA060AD959BD}"/>
          </ac:spMkLst>
        </pc:spChg>
        <pc:spChg chg="mod">
          <ac:chgData name="Roisin ALLDIS" userId="eefbeff9-fc1a-49e1-84c9-98f3be20a091" providerId="ADAL" clId="{C33EA3F7-F5CD-489D-8F57-D7D3F9AC76DD}" dt="2023-04-18T15:59:42.169" v="1758"/>
          <ac:spMkLst>
            <pc:docMk/>
            <pc:sldMk cId="3024790261" sldId="3963"/>
            <ac:spMk id="10" creationId="{39B63F8C-E0D0-F0FC-018C-CABFA7A65FC1}"/>
          </ac:spMkLst>
        </pc:spChg>
        <pc:spChg chg="add mod">
          <ac:chgData name="Roisin ALLDIS" userId="eefbeff9-fc1a-49e1-84c9-98f3be20a091" providerId="ADAL" clId="{C33EA3F7-F5CD-489D-8F57-D7D3F9AC76DD}" dt="2023-04-18T16:30:15.615" v="2043" actId="20577"/>
          <ac:spMkLst>
            <pc:docMk/>
            <pc:sldMk cId="3024790261" sldId="3963"/>
            <ac:spMk id="11" creationId="{E754D8BA-AE36-4BB9-EBF8-651269AAB56F}"/>
          </ac:spMkLst>
        </pc:spChg>
        <pc:picChg chg="add mod modCrop">
          <ac:chgData name="Roisin ALLDIS" userId="eefbeff9-fc1a-49e1-84c9-98f3be20a091" providerId="ADAL" clId="{C33EA3F7-F5CD-489D-8F57-D7D3F9AC76DD}" dt="2023-04-18T16:27:17.559" v="1993" actId="732"/>
          <ac:picMkLst>
            <pc:docMk/>
            <pc:sldMk cId="3024790261" sldId="3963"/>
            <ac:picMk id="3" creationId="{4131E3D8-F8F4-793E-B6B7-30442F7CE6DE}"/>
          </ac:picMkLst>
        </pc:picChg>
        <pc:picChg chg="del">
          <ac:chgData name="Roisin ALLDIS" userId="eefbeff9-fc1a-49e1-84c9-98f3be20a091" providerId="ADAL" clId="{C33EA3F7-F5CD-489D-8F57-D7D3F9AC76DD}" dt="2023-04-18T15:58:47.823" v="1753" actId="478"/>
          <ac:picMkLst>
            <pc:docMk/>
            <pc:sldMk cId="3024790261" sldId="3963"/>
            <ac:picMk id="4" creationId="{6AE0B699-0E57-FD3E-2CF5-C8F044BA1BA1}"/>
          </ac:picMkLst>
        </pc:picChg>
      </pc:sldChg>
      <pc:sldChg chg="addSp delSp modSp add mod">
        <pc:chgData name="Roisin ALLDIS" userId="eefbeff9-fc1a-49e1-84c9-98f3be20a091" providerId="ADAL" clId="{C33EA3F7-F5CD-489D-8F57-D7D3F9AC76DD}" dt="2023-04-18T16:31:12.152" v="2047"/>
        <pc:sldMkLst>
          <pc:docMk/>
          <pc:sldMk cId="2962313168" sldId="3964"/>
        </pc:sldMkLst>
        <pc:spChg chg="add mod">
          <ac:chgData name="Roisin ALLDIS" userId="eefbeff9-fc1a-49e1-84c9-98f3be20a091" providerId="ADAL" clId="{C33EA3F7-F5CD-489D-8F57-D7D3F9AC76DD}" dt="2023-04-18T16:31:10.063" v="2045" actId="1076"/>
          <ac:spMkLst>
            <pc:docMk/>
            <pc:sldMk cId="2962313168" sldId="3964"/>
            <ac:spMk id="5" creationId="{6D06CBCD-9FAB-5BCA-A086-6C15518A337D}"/>
          </ac:spMkLst>
        </pc:spChg>
        <pc:spChg chg="mod">
          <ac:chgData name="Roisin ALLDIS" userId="eefbeff9-fc1a-49e1-84c9-98f3be20a091" providerId="ADAL" clId="{C33EA3F7-F5CD-489D-8F57-D7D3F9AC76DD}" dt="2023-04-18T16:00:29.768" v="1763"/>
          <ac:spMkLst>
            <pc:docMk/>
            <pc:sldMk cId="2962313168" sldId="3964"/>
            <ac:spMk id="10" creationId="{39B63F8C-E0D0-F0FC-018C-CABFA7A65FC1}"/>
          </ac:spMkLst>
        </pc:spChg>
        <pc:spChg chg="add del mod">
          <ac:chgData name="Roisin ALLDIS" userId="eefbeff9-fc1a-49e1-84c9-98f3be20a091" providerId="ADAL" clId="{C33EA3F7-F5CD-489D-8F57-D7D3F9AC76DD}" dt="2023-04-18T16:31:12.152" v="2047"/>
          <ac:spMkLst>
            <pc:docMk/>
            <pc:sldMk cId="2962313168" sldId="3964"/>
            <ac:spMk id="11" creationId="{4FFF819F-6013-4941-B806-71B12225F10D}"/>
          </ac:spMkLst>
        </pc:spChg>
        <pc:picChg chg="del">
          <ac:chgData name="Roisin ALLDIS" userId="eefbeff9-fc1a-49e1-84c9-98f3be20a091" providerId="ADAL" clId="{C33EA3F7-F5CD-489D-8F57-D7D3F9AC76DD}" dt="2023-04-18T15:59:46.684" v="1760" actId="478"/>
          <ac:picMkLst>
            <pc:docMk/>
            <pc:sldMk cId="2962313168" sldId="3964"/>
            <ac:picMk id="3" creationId="{4131E3D8-F8F4-793E-B6B7-30442F7CE6DE}"/>
          </ac:picMkLst>
        </pc:picChg>
        <pc:picChg chg="add mod">
          <ac:chgData name="Roisin ALLDIS" userId="eefbeff9-fc1a-49e1-84c9-98f3be20a091" providerId="ADAL" clId="{C33EA3F7-F5CD-489D-8F57-D7D3F9AC76DD}" dt="2023-04-18T16:00:19.541" v="1762" actId="1076"/>
          <ac:picMkLst>
            <pc:docMk/>
            <pc:sldMk cId="2962313168" sldId="3964"/>
            <ac:picMk id="4" creationId="{5FB40948-B89A-6968-00D0-34D41DBE7960}"/>
          </ac:picMkLst>
        </pc:picChg>
      </pc:sldChg>
      <pc:sldChg chg="addSp delSp modSp add mod">
        <pc:chgData name="Roisin ALLDIS" userId="eefbeff9-fc1a-49e1-84c9-98f3be20a091" providerId="ADAL" clId="{C33EA3F7-F5CD-489D-8F57-D7D3F9AC76DD}" dt="2023-04-18T16:31:14.088" v="2048"/>
        <pc:sldMkLst>
          <pc:docMk/>
          <pc:sldMk cId="631069290" sldId="3965"/>
        </pc:sldMkLst>
        <pc:spChg chg="mod">
          <ac:chgData name="Roisin ALLDIS" userId="eefbeff9-fc1a-49e1-84c9-98f3be20a091" providerId="ADAL" clId="{C33EA3F7-F5CD-489D-8F57-D7D3F9AC76DD}" dt="2023-04-18T16:01:26.133" v="1772" actId="20577"/>
          <ac:spMkLst>
            <pc:docMk/>
            <pc:sldMk cId="631069290" sldId="3965"/>
            <ac:spMk id="10" creationId="{39B63F8C-E0D0-F0FC-018C-CABFA7A65FC1}"/>
          </ac:spMkLst>
        </pc:spChg>
        <pc:spChg chg="add del">
          <ac:chgData name="Roisin ALLDIS" userId="eefbeff9-fc1a-49e1-84c9-98f3be20a091" providerId="ADAL" clId="{C33EA3F7-F5CD-489D-8F57-D7D3F9AC76DD}" dt="2023-04-18T16:01:32.057" v="1774" actId="22"/>
          <ac:spMkLst>
            <pc:docMk/>
            <pc:sldMk cId="631069290" sldId="3965"/>
            <ac:spMk id="11" creationId="{09507D7F-C1F5-67FF-1961-707C839819DD}"/>
          </ac:spMkLst>
        </pc:spChg>
        <pc:spChg chg="add mod">
          <ac:chgData name="Roisin ALLDIS" userId="eefbeff9-fc1a-49e1-84c9-98f3be20a091" providerId="ADAL" clId="{C33EA3F7-F5CD-489D-8F57-D7D3F9AC76DD}" dt="2023-04-18T16:31:14.088" v="2048"/>
          <ac:spMkLst>
            <pc:docMk/>
            <pc:sldMk cId="631069290" sldId="3965"/>
            <ac:spMk id="12" creationId="{D2D4013C-5A77-CDDE-3A81-99C8753E8F5E}"/>
          </ac:spMkLst>
        </pc:spChg>
        <pc:picChg chg="add mod">
          <ac:chgData name="Roisin ALLDIS" userId="eefbeff9-fc1a-49e1-84c9-98f3be20a091" providerId="ADAL" clId="{C33EA3F7-F5CD-489D-8F57-D7D3F9AC76DD}" dt="2023-04-18T16:01:07.098" v="1768" actId="1076"/>
          <ac:picMkLst>
            <pc:docMk/>
            <pc:sldMk cId="631069290" sldId="3965"/>
            <ac:picMk id="3" creationId="{557A3033-F408-18CF-1254-09C238E445F3}"/>
          </ac:picMkLst>
        </pc:picChg>
        <pc:picChg chg="del">
          <ac:chgData name="Roisin ALLDIS" userId="eefbeff9-fc1a-49e1-84c9-98f3be20a091" providerId="ADAL" clId="{C33EA3F7-F5CD-489D-8F57-D7D3F9AC76DD}" dt="2023-04-18T16:00:38.902" v="1766" actId="478"/>
          <ac:picMkLst>
            <pc:docMk/>
            <pc:sldMk cId="631069290" sldId="3965"/>
            <ac:picMk id="4" creationId="{5FB40948-B89A-6968-00D0-34D41DBE7960}"/>
          </ac:picMkLst>
        </pc:picChg>
      </pc:sldChg>
      <pc:sldChg chg="addSp delSp modSp add mod">
        <pc:chgData name="Roisin ALLDIS" userId="eefbeff9-fc1a-49e1-84c9-98f3be20a091" providerId="ADAL" clId="{C33EA3F7-F5CD-489D-8F57-D7D3F9AC76DD}" dt="2023-04-18T17:00:04.637" v="2266" actId="207"/>
        <pc:sldMkLst>
          <pc:docMk/>
          <pc:sldMk cId="1597856397" sldId="3966"/>
        </pc:sldMkLst>
        <pc:spChg chg="add mod">
          <ac:chgData name="Roisin ALLDIS" userId="eefbeff9-fc1a-49e1-84c9-98f3be20a091" providerId="ADAL" clId="{C33EA3F7-F5CD-489D-8F57-D7D3F9AC76DD}" dt="2023-04-18T16:31:43.011" v="2049"/>
          <ac:spMkLst>
            <pc:docMk/>
            <pc:sldMk cId="1597856397" sldId="3966"/>
            <ac:spMk id="5" creationId="{1C1A4BB5-99D3-FDE7-AD57-9620C0F6686D}"/>
          </ac:spMkLst>
        </pc:spChg>
        <pc:spChg chg="mod">
          <ac:chgData name="Roisin ALLDIS" userId="eefbeff9-fc1a-49e1-84c9-98f3be20a091" providerId="ADAL" clId="{C33EA3F7-F5CD-489D-8F57-D7D3F9AC76DD}" dt="2023-04-18T16:02:49.840" v="1782" actId="207"/>
          <ac:spMkLst>
            <pc:docMk/>
            <pc:sldMk cId="1597856397" sldId="3966"/>
            <ac:spMk id="10" creationId="{39B63F8C-E0D0-F0FC-018C-CABFA7A65FC1}"/>
          </ac:spMkLst>
        </pc:spChg>
        <pc:spChg chg="add del mod">
          <ac:chgData name="Roisin ALLDIS" userId="eefbeff9-fc1a-49e1-84c9-98f3be20a091" providerId="ADAL" clId="{C33EA3F7-F5CD-489D-8F57-D7D3F9AC76DD}" dt="2023-04-18T16:32:56.284" v="2062" actId="21"/>
          <ac:spMkLst>
            <pc:docMk/>
            <pc:sldMk cId="1597856397" sldId="3966"/>
            <ac:spMk id="11" creationId="{2BBDFD50-5894-EEB7-DC5C-CC1D80D396EB}"/>
          </ac:spMkLst>
        </pc:spChg>
        <pc:spChg chg="add mod">
          <ac:chgData name="Roisin ALLDIS" userId="eefbeff9-fc1a-49e1-84c9-98f3be20a091" providerId="ADAL" clId="{C33EA3F7-F5CD-489D-8F57-D7D3F9AC76DD}" dt="2023-04-18T17:00:04.637" v="2266" actId="207"/>
          <ac:spMkLst>
            <pc:docMk/>
            <pc:sldMk cId="1597856397" sldId="3966"/>
            <ac:spMk id="12" creationId="{4DA5C4DD-5871-1099-227C-F8201B2EFDA9}"/>
          </ac:spMkLst>
        </pc:spChg>
        <pc:picChg chg="del">
          <ac:chgData name="Roisin ALLDIS" userId="eefbeff9-fc1a-49e1-84c9-98f3be20a091" providerId="ADAL" clId="{C33EA3F7-F5CD-489D-8F57-D7D3F9AC76DD}" dt="2023-04-18T16:01:36.577" v="1776" actId="478"/>
          <ac:picMkLst>
            <pc:docMk/>
            <pc:sldMk cId="1597856397" sldId="3966"/>
            <ac:picMk id="3" creationId="{557A3033-F408-18CF-1254-09C238E445F3}"/>
          </ac:picMkLst>
        </pc:picChg>
        <pc:picChg chg="add mod modCrop">
          <ac:chgData name="Roisin ALLDIS" userId="eefbeff9-fc1a-49e1-84c9-98f3be20a091" providerId="ADAL" clId="{C33EA3F7-F5CD-489D-8F57-D7D3F9AC76DD}" dt="2023-04-18T16:33:12.012" v="2064" actId="1076"/>
          <ac:picMkLst>
            <pc:docMk/>
            <pc:sldMk cId="1597856397" sldId="3966"/>
            <ac:picMk id="4" creationId="{0A8323AE-B6D8-EDE2-B0F2-554119D3E289}"/>
          </ac:picMkLst>
        </pc:picChg>
      </pc:sldChg>
      <pc:sldChg chg="addSp delSp modSp add mod">
        <pc:chgData name="Roisin ALLDIS" userId="eefbeff9-fc1a-49e1-84c9-98f3be20a091" providerId="ADAL" clId="{C33EA3F7-F5CD-489D-8F57-D7D3F9AC76DD}" dt="2023-04-18T17:00:11.112" v="2267" actId="207"/>
        <pc:sldMkLst>
          <pc:docMk/>
          <pc:sldMk cId="2460595699" sldId="3967"/>
        </pc:sldMkLst>
        <pc:spChg chg="add mod">
          <ac:chgData name="Roisin ALLDIS" userId="eefbeff9-fc1a-49e1-84c9-98f3be20a091" providerId="ADAL" clId="{C33EA3F7-F5CD-489D-8F57-D7D3F9AC76DD}" dt="2023-04-18T16:34:06.300" v="2066"/>
          <ac:spMkLst>
            <pc:docMk/>
            <pc:sldMk cId="2460595699" sldId="3967"/>
            <ac:spMk id="5" creationId="{93DCD647-19CE-43F8-B5FD-140CF3D8BDC7}"/>
          </ac:spMkLst>
        </pc:spChg>
        <pc:spChg chg="mod">
          <ac:chgData name="Roisin ALLDIS" userId="eefbeff9-fc1a-49e1-84c9-98f3be20a091" providerId="ADAL" clId="{C33EA3F7-F5CD-489D-8F57-D7D3F9AC76DD}" dt="2023-04-18T16:03:36.975" v="1789" actId="207"/>
          <ac:spMkLst>
            <pc:docMk/>
            <pc:sldMk cId="2460595699" sldId="3967"/>
            <ac:spMk id="10" creationId="{39B63F8C-E0D0-F0FC-018C-CABFA7A65FC1}"/>
          </ac:spMkLst>
        </pc:spChg>
        <pc:spChg chg="add mod">
          <ac:chgData name="Roisin ALLDIS" userId="eefbeff9-fc1a-49e1-84c9-98f3be20a091" providerId="ADAL" clId="{C33EA3F7-F5CD-489D-8F57-D7D3F9AC76DD}" dt="2023-04-18T17:00:11.112" v="2267" actId="207"/>
          <ac:spMkLst>
            <pc:docMk/>
            <pc:sldMk cId="2460595699" sldId="3967"/>
            <ac:spMk id="11" creationId="{B80FF69F-F9E9-1A12-8C30-E6FD44A78737}"/>
          </ac:spMkLst>
        </pc:spChg>
        <pc:picChg chg="add mod">
          <ac:chgData name="Roisin ALLDIS" userId="eefbeff9-fc1a-49e1-84c9-98f3be20a091" providerId="ADAL" clId="{C33EA3F7-F5CD-489D-8F57-D7D3F9AC76DD}" dt="2023-04-18T16:03:18.107" v="1786" actId="1076"/>
          <ac:picMkLst>
            <pc:docMk/>
            <pc:sldMk cId="2460595699" sldId="3967"/>
            <ac:picMk id="3" creationId="{594ADF16-DE2E-44BA-9518-9DD6029E1024}"/>
          </ac:picMkLst>
        </pc:picChg>
        <pc:picChg chg="del">
          <ac:chgData name="Roisin ALLDIS" userId="eefbeff9-fc1a-49e1-84c9-98f3be20a091" providerId="ADAL" clId="{C33EA3F7-F5CD-489D-8F57-D7D3F9AC76DD}" dt="2023-04-18T16:02:56.813" v="1784" actId="478"/>
          <ac:picMkLst>
            <pc:docMk/>
            <pc:sldMk cId="2460595699" sldId="3967"/>
            <ac:picMk id="4" creationId="{0A8323AE-B6D8-EDE2-B0F2-554119D3E289}"/>
          </ac:picMkLst>
        </pc:picChg>
      </pc:sldChg>
      <pc:sldChg chg="addSp delSp modSp add mod">
        <pc:chgData name="Roisin ALLDIS" userId="eefbeff9-fc1a-49e1-84c9-98f3be20a091" providerId="ADAL" clId="{C33EA3F7-F5CD-489D-8F57-D7D3F9AC76DD}" dt="2023-04-18T16:36:09.264" v="2080"/>
        <pc:sldMkLst>
          <pc:docMk/>
          <pc:sldMk cId="2806094723" sldId="3968"/>
        </pc:sldMkLst>
        <pc:spChg chg="add mod">
          <ac:chgData name="Roisin ALLDIS" userId="eefbeff9-fc1a-49e1-84c9-98f3be20a091" providerId="ADAL" clId="{C33EA3F7-F5CD-489D-8F57-D7D3F9AC76DD}" dt="2023-04-18T16:36:09.264" v="2080"/>
          <ac:spMkLst>
            <pc:docMk/>
            <pc:sldMk cId="2806094723" sldId="3968"/>
            <ac:spMk id="5" creationId="{5D4626AC-46FA-C065-1813-5C5135EA4F48}"/>
          </ac:spMkLst>
        </pc:spChg>
        <pc:spChg chg="mod">
          <ac:chgData name="Roisin ALLDIS" userId="eefbeff9-fc1a-49e1-84c9-98f3be20a091" providerId="ADAL" clId="{C33EA3F7-F5CD-489D-8F57-D7D3F9AC76DD}" dt="2023-04-18T16:04:41.882" v="1799" actId="1076"/>
          <ac:spMkLst>
            <pc:docMk/>
            <pc:sldMk cId="2806094723" sldId="3968"/>
            <ac:spMk id="9" creationId="{417545C0-5339-F6A4-5B8D-CF081FA634CC}"/>
          </ac:spMkLst>
        </pc:spChg>
        <pc:spChg chg="mod">
          <ac:chgData name="Roisin ALLDIS" userId="eefbeff9-fc1a-49e1-84c9-98f3be20a091" providerId="ADAL" clId="{C33EA3F7-F5CD-489D-8F57-D7D3F9AC76DD}" dt="2023-04-18T16:05:25.372" v="1805" actId="1076"/>
          <ac:spMkLst>
            <pc:docMk/>
            <pc:sldMk cId="2806094723" sldId="3968"/>
            <ac:spMk id="10" creationId="{39B63F8C-E0D0-F0FC-018C-CABFA7A65FC1}"/>
          </ac:spMkLst>
        </pc:spChg>
        <pc:picChg chg="del">
          <ac:chgData name="Roisin ALLDIS" userId="eefbeff9-fc1a-49e1-84c9-98f3be20a091" providerId="ADAL" clId="{C33EA3F7-F5CD-489D-8F57-D7D3F9AC76DD}" dt="2023-04-18T16:04:19.195" v="1793" actId="478"/>
          <ac:picMkLst>
            <pc:docMk/>
            <pc:sldMk cId="2806094723" sldId="3968"/>
            <ac:picMk id="3" creationId="{594ADF16-DE2E-44BA-9518-9DD6029E1024}"/>
          </ac:picMkLst>
        </pc:picChg>
        <pc:picChg chg="add mod modCrop">
          <ac:chgData name="Roisin ALLDIS" userId="eefbeff9-fc1a-49e1-84c9-98f3be20a091" providerId="ADAL" clId="{C33EA3F7-F5CD-489D-8F57-D7D3F9AC76DD}" dt="2023-04-18T16:05:42.202" v="1808" actId="732"/>
          <ac:picMkLst>
            <pc:docMk/>
            <pc:sldMk cId="2806094723" sldId="3968"/>
            <ac:picMk id="4" creationId="{A74CC101-F6CA-04A0-5E42-373396EA87F4}"/>
          </ac:picMkLst>
        </pc:picChg>
        <pc:picChg chg="mod">
          <ac:chgData name="Roisin ALLDIS" userId="eefbeff9-fc1a-49e1-84c9-98f3be20a091" providerId="ADAL" clId="{C33EA3F7-F5CD-489D-8F57-D7D3F9AC76DD}" dt="2023-04-18T16:04:41.882" v="1799" actId="1076"/>
          <ac:picMkLst>
            <pc:docMk/>
            <pc:sldMk cId="2806094723" sldId="3968"/>
            <ac:picMk id="8" creationId="{233AFA4E-59B9-38B5-A771-05F0D6422942}"/>
          </ac:picMkLst>
        </pc:picChg>
      </pc:sldChg>
      <pc:sldChg chg="addSp delSp modSp add mod">
        <pc:chgData name="Roisin ALLDIS" userId="eefbeff9-fc1a-49e1-84c9-98f3be20a091" providerId="ADAL" clId="{C33EA3F7-F5CD-489D-8F57-D7D3F9AC76DD}" dt="2023-04-18T16:59:50.629" v="2265" actId="1076"/>
        <pc:sldMkLst>
          <pc:docMk/>
          <pc:sldMk cId="810971994" sldId="3969"/>
        </pc:sldMkLst>
        <pc:spChg chg="add mod">
          <ac:chgData name="Roisin ALLDIS" userId="eefbeff9-fc1a-49e1-84c9-98f3be20a091" providerId="ADAL" clId="{C33EA3F7-F5CD-489D-8F57-D7D3F9AC76DD}" dt="2023-04-18T16:36:13.498" v="2081"/>
          <ac:spMkLst>
            <pc:docMk/>
            <pc:sldMk cId="810971994" sldId="3969"/>
            <ac:spMk id="5" creationId="{C4E8813F-7DAC-61BD-F4C8-DE7F6C49649A}"/>
          </ac:spMkLst>
        </pc:spChg>
        <pc:spChg chg="mod">
          <ac:chgData name="Roisin ALLDIS" userId="eefbeff9-fc1a-49e1-84c9-98f3be20a091" providerId="ADAL" clId="{C33EA3F7-F5CD-489D-8F57-D7D3F9AC76DD}" dt="2023-04-18T16:06:52.402" v="1814" actId="1076"/>
          <ac:spMkLst>
            <pc:docMk/>
            <pc:sldMk cId="810971994" sldId="3969"/>
            <ac:spMk id="9" creationId="{417545C0-5339-F6A4-5B8D-CF081FA634CC}"/>
          </ac:spMkLst>
        </pc:spChg>
        <pc:spChg chg="mod">
          <ac:chgData name="Roisin ALLDIS" userId="eefbeff9-fc1a-49e1-84c9-98f3be20a091" providerId="ADAL" clId="{C33EA3F7-F5CD-489D-8F57-D7D3F9AC76DD}" dt="2023-04-18T16:07:05.926" v="1817" actId="207"/>
          <ac:spMkLst>
            <pc:docMk/>
            <pc:sldMk cId="810971994" sldId="3969"/>
            <ac:spMk id="10" creationId="{39B63F8C-E0D0-F0FC-018C-CABFA7A65FC1}"/>
          </ac:spMkLst>
        </pc:spChg>
        <pc:picChg chg="add mod">
          <ac:chgData name="Roisin ALLDIS" userId="eefbeff9-fc1a-49e1-84c9-98f3be20a091" providerId="ADAL" clId="{C33EA3F7-F5CD-489D-8F57-D7D3F9AC76DD}" dt="2023-04-18T16:59:50.629" v="2265" actId="1076"/>
          <ac:picMkLst>
            <pc:docMk/>
            <pc:sldMk cId="810971994" sldId="3969"/>
            <ac:picMk id="3" creationId="{129247A3-06BF-BB5E-8333-8FC92689703A}"/>
          </ac:picMkLst>
        </pc:picChg>
        <pc:picChg chg="del">
          <ac:chgData name="Roisin ALLDIS" userId="eefbeff9-fc1a-49e1-84c9-98f3be20a091" providerId="ADAL" clId="{C33EA3F7-F5CD-489D-8F57-D7D3F9AC76DD}" dt="2023-04-18T16:05:47.254" v="1810" actId="478"/>
          <ac:picMkLst>
            <pc:docMk/>
            <pc:sldMk cId="810971994" sldId="3969"/>
            <ac:picMk id="4" creationId="{A74CC101-F6CA-04A0-5E42-373396EA87F4}"/>
          </ac:picMkLst>
        </pc:picChg>
        <pc:picChg chg="mod">
          <ac:chgData name="Roisin ALLDIS" userId="eefbeff9-fc1a-49e1-84c9-98f3be20a091" providerId="ADAL" clId="{C33EA3F7-F5CD-489D-8F57-D7D3F9AC76DD}" dt="2023-04-18T16:06:52.402" v="1814" actId="1076"/>
          <ac:picMkLst>
            <pc:docMk/>
            <pc:sldMk cId="810971994" sldId="3969"/>
            <ac:picMk id="8" creationId="{233AFA4E-59B9-38B5-A771-05F0D6422942}"/>
          </ac:picMkLst>
        </pc:picChg>
      </pc:sldChg>
      <pc:sldChg chg="addSp delSp modSp add mod">
        <pc:chgData name="Roisin ALLDIS" userId="eefbeff9-fc1a-49e1-84c9-98f3be20a091" providerId="ADAL" clId="{C33EA3F7-F5CD-489D-8F57-D7D3F9AC76DD}" dt="2023-04-18T16:58:09.758" v="2233" actId="1076"/>
        <pc:sldMkLst>
          <pc:docMk/>
          <pc:sldMk cId="2871983591" sldId="3970"/>
        </pc:sldMkLst>
        <pc:spChg chg="add mod">
          <ac:chgData name="Roisin ALLDIS" userId="eefbeff9-fc1a-49e1-84c9-98f3be20a091" providerId="ADAL" clId="{C33EA3F7-F5CD-489D-8F57-D7D3F9AC76DD}" dt="2023-04-18T16:58:07.585" v="2232" actId="20577"/>
          <ac:spMkLst>
            <pc:docMk/>
            <pc:sldMk cId="2871983591" sldId="3970"/>
            <ac:spMk id="5" creationId="{96793B8C-6971-BFE6-5B0B-563B42C24BAE}"/>
          </ac:spMkLst>
        </pc:spChg>
        <pc:spChg chg="mod">
          <ac:chgData name="Roisin ALLDIS" userId="eefbeff9-fc1a-49e1-84c9-98f3be20a091" providerId="ADAL" clId="{C33EA3F7-F5CD-489D-8F57-D7D3F9AC76DD}" dt="2023-04-18T16:09:15.865" v="1827" actId="14100"/>
          <ac:spMkLst>
            <pc:docMk/>
            <pc:sldMk cId="2871983591" sldId="3970"/>
            <ac:spMk id="10" creationId="{39B63F8C-E0D0-F0FC-018C-CABFA7A65FC1}"/>
          </ac:spMkLst>
        </pc:spChg>
        <pc:picChg chg="del">
          <ac:chgData name="Roisin ALLDIS" userId="eefbeff9-fc1a-49e1-84c9-98f3be20a091" providerId="ADAL" clId="{C33EA3F7-F5CD-489D-8F57-D7D3F9AC76DD}" dt="2023-04-18T16:08:45.025" v="1821" actId="478"/>
          <ac:picMkLst>
            <pc:docMk/>
            <pc:sldMk cId="2871983591" sldId="3970"/>
            <ac:picMk id="3" creationId="{129247A3-06BF-BB5E-8333-8FC92689703A}"/>
          </ac:picMkLst>
        </pc:picChg>
        <pc:picChg chg="add mod">
          <ac:chgData name="Roisin ALLDIS" userId="eefbeff9-fc1a-49e1-84c9-98f3be20a091" providerId="ADAL" clId="{C33EA3F7-F5CD-489D-8F57-D7D3F9AC76DD}" dt="2023-04-18T16:58:09.758" v="2233" actId="1076"/>
          <ac:picMkLst>
            <pc:docMk/>
            <pc:sldMk cId="2871983591" sldId="3970"/>
            <ac:picMk id="4" creationId="{048FD498-6A2B-53A5-BB24-5ED115BB9C26}"/>
          </ac:picMkLst>
        </pc:picChg>
      </pc:sldChg>
      <pc:sldChg chg="add del">
        <pc:chgData name="Roisin ALLDIS" userId="eefbeff9-fc1a-49e1-84c9-98f3be20a091" providerId="ADAL" clId="{C33EA3F7-F5CD-489D-8F57-D7D3F9AC76DD}" dt="2023-04-18T16:07:58.094" v="1819"/>
        <pc:sldMkLst>
          <pc:docMk/>
          <pc:sldMk cId="3190891528" sldId="3970"/>
        </pc:sldMkLst>
      </pc:sldChg>
      <pc:sldChg chg="addSp delSp modSp add mod">
        <pc:chgData name="Roisin ALLDIS" userId="eefbeff9-fc1a-49e1-84c9-98f3be20a091" providerId="ADAL" clId="{C33EA3F7-F5CD-489D-8F57-D7D3F9AC76DD}" dt="2023-04-18T16:59:37.451" v="2263" actId="1076"/>
        <pc:sldMkLst>
          <pc:docMk/>
          <pc:sldMk cId="1004641700" sldId="3971"/>
        </pc:sldMkLst>
        <pc:spChg chg="add mod">
          <ac:chgData name="Roisin ALLDIS" userId="eefbeff9-fc1a-49e1-84c9-98f3be20a091" providerId="ADAL" clId="{C33EA3F7-F5CD-489D-8F57-D7D3F9AC76DD}" dt="2023-04-18T16:58:15.438" v="2235" actId="1036"/>
          <ac:spMkLst>
            <pc:docMk/>
            <pc:sldMk cId="1004641700" sldId="3971"/>
            <ac:spMk id="5" creationId="{B9A3FE11-7B3C-904A-F358-728D5AC9C886}"/>
          </ac:spMkLst>
        </pc:spChg>
        <pc:spChg chg="mod">
          <ac:chgData name="Roisin ALLDIS" userId="eefbeff9-fc1a-49e1-84c9-98f3be20a091" providerId="ADAL" clId="{C33EA3F7-F5CD-489D-8F57-D7D3F9AC76DD}" dt="2023-04-18T16:10:19.039" v="1833" actId="1076"/>
          <ac:spMkLst>
            <pc:docMk/>
            <pc:sldMk cId="1004641700" sldId="3971"/>
            <ac:spMk id="9" creationId="{417545C0-5339-F6A4-5B8D-CF081FA634CC}"/>
          </ac:spMkLst>
        </pc:spChg>
        <pc:spChg chg="mod">
          <ac:chgData name="Roisin ALLDIS" userId="eefbeff9-fc1a-49e1-84c9-98f3be20a091" providerId="ADAL" clId="{C33EA3F7-F5CD-489D-8F57-D7D3F9AC76DD}" dt="2023-04-18T16:10:47.274" v="1836"/>
          <ac:spMkLst>
            <pc:docMk/>
            <pc:sldMk cId="1004641700" sldId="3971"/>
            <ac:spMk id="10" creationId="{39B63F8C-E0D0-F0FC-018C-CABFA7A65FC1}"/>
          </ac:spMkLst>
        </pc:spChg>
        <pc:picChg chg="add mod modCrop">
          <ac:chgData name="Roisin ALLDIS" userId="eefbeff9-fc1a-49e1-84c9-98f3be20a091" providerId="ADAL" clId="{C33EA3F7-F5CD-489D-8F57-D7D3F9AC76DD}" dt="2023-04-18T16:59:37.451" v="2263" actId="1076"/>
          <ac:picMkLst>
            <pc:docMk/>
            <pc:sldMk cId="1004641700" sldId="3971"/>
            <ac:picMk id="3" creationId="{59B48F28-E02C-11CB-61CB-898FCAAEAAA9}"/>
          </ac:picMkLst>
        </pc:picChg>
        <pc:picChg chg="del">
          <ac:chgData name="Roisin ALLDIS" userId="eefbeff9-fc1a-49e1-84c9-98f3be20a091" providerId="ADAL" clId="{C33EA3F7-F5CD-489D-8F57-D7D3F9AC76DD}" dt="2023-04-18T16:10:03.940" v="1829" actId="478"/>
          <ac:picMkLst>
            <pc:docMk/>
            <pc:sldMk cId="1004641700" sldId="3971"/>
            <ac:picMk id="4" creationId="{048FD498-6A2B-53A5-BB24-5ED115BB9C26}"/>
          </ac:picMkLst>
        </pc:picChg>
        <pc:picChg chg="mod">
          <ac:chgData name="Roisin ALLDIS" userId="eefbeff9-fc1a-49e1-84c9-98f3be20a091" providerId="ADAL" clId="{C33EA3F7-F5CD-489D-8F57-D7D3F9AC76DD}" dt="2023-04-18T16:10:19.039" v="1833" actId="1076"/>
          <ac:picMkLst>
            <pc:docMk/>
            <pc:sldMk cId="1004641700" sldId="3971"/>
            <ac:picMk id="8" creationId="{233AFA4E-59B9-38B5-A771-05F0D6422942}"/>
          </ac:picMkLst>
        </pc:picChg>
      </pc:sldChg>
      <pc:sldChg chg="addSp delSp modSp add mod">
        <pc:chgData name="Roisin ALLDIS" userId="eefbeff9-fc1a-49e1-84c9-98f3be20a091" providerId="ADAL" clId="{C33EA3F7-F5CD-489D-8F57-D7D3F9AC76DD}" dt="2023-04-18T16:59:41.725" v="2264" actId="1076"/>
        <pc:sldMkLst>
          <pc:docMk/>
          <pc:sldMk cId="2831119552" sldId="3972"/>
        </pc:sldMkLst>
        <pc:spChg chg="add mod">
          <ac:chgData name="Roisin ALLDIS" userId="eefbeff9-fc1a-49e1-84c9-98f3be20a091" providerId="ADAL" clId="{C33EA3F7-F5CD-489D-8F57-D7D3F9AC76DD}" dt="2023-04-18T16:58:18.276" v="2236"/>
          <ac:spMkLst>
            <pc:docMk/>
            <pc:sldMk cId="2831119552" sldId="3972"/>
            <ac:spMk id="5" creationId="{C8D375E1-A56C-16C9-29F0-F3D3D1FDD130}"/>
          </ac:spMkLst>
        </pc:spChg>
        <pc:spChg chg="mod">
          <ac:chgData name="Roisin ALLDIS" userId="eefbeff9-fc1a-49e1-84c9-98f3be20a091" providerId="ADAL" clId="{C33EA3F7-F5CD-489D-8F57-D7D3F9AC76DD}" dt="2023-04-18T16:13:30.565" v="1846" actId="207"/>
          <ac:spMkLst>
            <pc:docMk/>
            <pc:sldMk cId="2831119552" sldId="3972"/>
            <ac:spMk id="10" creationId="{39B63F8C-E0D0-F0FC-018C-CABFA7A65FC1}"/>
          </ac:spMkLst>
        </pc:spChg>
        <pc:picChg chg="del">
          <ac:chgData name="Roisin ALLDIS" userId="eefbeff9-fc1a-49e1-84c9-98f3be20a091" providerId="ADAL" clId="{C33EA3F7-F5CD-489D-8F57-D7D3F9AC76DD}" dt="2023-04-18T16:11:28.402" v="1839" actId="478"/>
          <ac:picMkLst>
            <pc:docMk/>
            <pc:sldMk cId="2831119552" sldId="3972"/>
            <ac:picMk id="3" creationId="{59B48F28-E02C-11CB-61CB-898FCAAEAAA9}"/>
          </ac:picMkLst>
        </pc:picChg>
        <pc:picChg chg="add mod">
          <ac:chgData name="Roisin ALLDIS" userId="eefbeff9-fc1a-49e1-84c9-98f3be20a091" providerId="ADAL" clId="{C33EA3F7-F5CD-489D-8F57-D7D3F9AC76DD}" dt="2023-04-18T16:59:41.725" v="2264" actId="1076"/>
          <ac:picMkLst>
            <pc:docMk/>
            <pc:sldMk cId="2831119552" sldId="3972"/>
            <ac:picMk id="4" creationId="{87AC02AF-250E-54FE-7FBB-BDC9291D5C72}"/>
          </ac:picMkLst>
        </pc:picChg>
      </pc:sldChg>
      <pc:sldChg chg="addSp delSp modSp add mod">
        <pc:chgData name="Roisin ALLDIS" userId="eefbeff9-fc1a-49e1-84c9-98f3be20a091" providerId="ADAL" clId="{C33EA3F7-F5CD-489D-8F57-D7D3F9AC76DD}" dt="2023-04-18T16:58:26.874" v="2239" actId="1076"/>
        <pc:sldMkLst>
          <pc:docMk/>
          <pc:sldMk cId="1284901004" sldId="3973"/>
        </pc:sldMkLst>
        <pc:spChg chg="add mod">
          <ac:chgData name="Roisin ALLDIS" userId="eefbeff9-fc1a-49e1-84c9-98f3be20a091" providerId="ADAL" clId="{C33EA3F7-F5CD-489D-8F57-D7D3F9AC76DD}" dt="2023-04-18T16:58:24.695" v="2238"/>
          <ac:spMkLst>
            <pc:docMk/>
            <pc:sldMk cId="1284901004" sldId="3973"/>
            <ac:spMk id="5" creationId="{3FA95478-CCBF-3DD1-B39F-9DD8E2CC00DF}"/>
          </ac:spMkLst>
        </pc:spChg>
        <pc:spChg chg="mod">
          <ac:chgData name="Roisin ALLDIS" userId="eefbeff9-fc1a-49e1-84c9-98f3be20a091" providerId="ADAL" clId="{C33EA3F7-F5CD-489D-8F57-D7D3F9AC76DD}" dt="2023-04-18T16:14:32.843" v="1851"/>
          <ac:spMkLst>
            <pc:docMk/>
            <pc:sldMk cId="1284901004" sldId="3973"/>
            <ac:spMk id="10" creationId="{39B63F8C-E0D0-F0FC-018C-CABFA7A65FC1}"/>
          </ac:spMkLst>
        </pc:spChg>
        <pc:picChg chg="add mod">
          <ac:chgData name="Roisin ALLDIS" userId="eefbeff9-fc1a-49e1-84c9-98f3be20a091" providerId="ADAL" clId="{C33EA3F7-F5CD-489D-8F57-D7D3F9AC76DD}" dt="2023-04-18T16:58:26.874" v="2239" actId="1076"/>
          <ac:picMkLst>
            <pc:docMk/>
            <pc:sldMk cId="1284901004" sldId="3973"/>
            <ac:picMk id="3" creationId="{AF2AD4E3-FA6F-8E65-9768-B4FFE2CCE7A1}"/>
          </ac:picMkLst>
        </pc:picChg>
        <pc:picChg chg="del">
          <ac:chgData name="Roisin ALLDIS" userId="eefbeff9-fc1a-49e1-84c9-98f3be20a091" providerId="ADAL" clId="{C33EA3F7-F5CD-489D-8F57-D7D3F9AC76DD}" dt="2023-04-18T16:13:40.778" v="1847" actId="478"/>
          <ac:picMkLst>
            <pc:docMk/>
            <pc:sldMk cId="1284901004" sldId="3973"/>
            <ac:picMk id="4" creationId="{87AC02AF-250E-54FE-7FBB-BDC9291D5C72}"/>
          </ac:picMkLst>
        </pc:picChg>
      </pc:sldChg>
      <pc:sldChg chg="addSp delSp modSp add mod">
        <pc:chgData name="Roisin ALLDIS" userId="eefbeff9-fc1a-49e1-84c9-98f3be20a091" providerId="ADAL" clId="{C33EA3F7-F5CD-489D-8F57-D7D3F9AC76DD}" dt="2023-04-18T16:58:31.979" v="2241" actId="1076"/>
        <pc:sldMkLst>
          <pc:docMk/>
          <pc:sldMk cId="2337277989" sldId="3974"/>
        </pc:sldMkLst>
        <pc:spChg chg="add mod">
          <ac:chgData name="Roisin ALLDIS" userId="eefbeff9-fc1a-49e1-84c9-98f3be20a091" providerId="ADAL" clId="{C33EA3F7-F5CD-489D-8F57-D7D3F9AC76DD}" dt="2023-04-18T16:58:29.951" v="2240"/>
          <ac:spMkLst>
            <pc:docMk/>
            <pc:sldMk cId="2337277989" sldId="3974"/>
            <ac:spMk id="5" creationId="{908D4E61-CFFA-EA60-236F-88E93355EE66}"/>
          </ac:spMkLst>
        </pc:spChg>
        <pc:spChg chg="mod">
          <ac:chgData name="Roisin ALLDIS" userId="eefbeff9-fc1a-49e1-84c9-98f3be20a091" providerId="ADAL" clId="{C33EA3F7-F5CD-489D-8F57-D7D3F9AC76DD}" dt="2023-04-18T16:15:19.361" v="1859" actId="207"/>
          <ac:spMkLst>
            <pc:docMk/>
            <pc:sldMk cId="2337277989" sldId="3974"/>
            <ac:spMk id="10" creationId="{39B63F8C-E0D0-F0FC-018C-CABFA7A65FC1}"/>
          </ac:spMkLst>
        </pc:spChg>
        <pc:picChg chg="del">
          <ac:chgData name="Roisin ALLDIS" userId="eefbeff9-fc1a-49e1-84c9-98f3be20a091" providerId="ADAL" clId="{C33EA3F7-F5CD-489D-8F57-D7D3F9AC76DD}" dt="2023-04-18T16:14:57.231" v="1853" actId="478"/>
          <ac:picMkLst>
            <pc:docMk/>
            <pc:sldMk cId="2337277989" sldId="3974"/>
            <ac:picMk id="3" creationId="{AF2AD4E3-FA6F-8E65-9768-B4FFE2CCE7A1}"/>
          </ac:picMkLst>
        </pc:picChg>
        <pc:picChg chg="add mod">
          <ac:chgData name="Roisin ALLDIS" userId="eefbeff9-fc1a-49e1-84c9-98f3be20a091" providerId="ADAL" clId="{C33EA3F7-F5CD-489D-8F57-D7D3F9AC76DD}" dt="2023-04-18T16:58:31.979" v="2241" actId="1076"/>
          <ac:picMkLst>
            <pc:docMk/>
            <pc:sldMk cId="2337277989" sldId="3974"/>
            <ac:picMk id="4" creationId="{999BC2C0-8B81-D837-4387-D627D5A9094F}"/>
          </ac:picMkLst>
        </pc:picChg>
      </pc:sldChg>
      <pc:sldChg chg="addSp delSp modSp add mod">
        <pc:chgData name="Roisin ALLDIS" userId="eefbeff9-fc1a-49e1-84c9-98f3be20a091" providerId="ADAL" clId="{C33EA3F7-F5CD-489D-8F57-D7D3F9AC76DD}" dt="2023-04-18T16:59:07.787" v="2262" actId="20577"/>
        <pc:sldMkLst>
          <pc:docMk/>
          <pc:sldMk cId="1990935113" sldId="3975"/>
        </pc:sldMkLst>
        <pc:spChg chg="add mod">
          <ac:chgData name="Roisin ALLDIS" userId="eefbeff9-fc1a-49e1-84c9-98f3be20a091" providerId="ADAL" clId="{C33EA3F7-F5CD-489D-8F57-D7D3F9AC76DD}" dt="2023-04-18T16:59:07.787" v="2262" actId="20577"/>
          <ac:spMkLst>
            <pc:docMk/>
            <pc:sldMk cId="1990935113" sldId="3975"/>
            <ac:spMk id="5" creationId="{3538BB03-72A8-CA94-98F6-7584C7CB6150}"/>
          </ac:spMkLst>
        </pc:spChg>
        <pc:spChg chg="mod">
          <ac:chgData name="Roisin ALLDIS" userId="eefbeff9-fc1a-49e1-84c9-98f3be20a091" providerId="ADAL" clId="{C33EA3F7-F5CD-489D-8F57-D7D3F9AC76DD}" dt="2023-04-18T16:58:58.652" v="2246" actId="1076"/>
          <ac:spMkLst>
            <pc:docMk/>
            <pc:sldMk cId="1990935113" sldId="3975"/>
            <ac:spMk id="10" creationId="{39B63F8C-E0D0-F0FC-018C-CABFA7A65FC1}"/>
          </ac:spMkLst>
        </pc:spChg>
        <pc:picChg chg="add mod">
          <ac:chgData name="Roisin ALLDIS" userId="eefbeff9-fc1a-49e1-84c9-98f3be20a091" providerId="ADAL" clId="{C33EA3F7-F5CD-489D-8F57-D7D3F9AC76DD}" dt="2023-04-18T16:58:51.551" v="2244" actId="1076"/>
          <ac:picMkLst>
            <pc:docMk/>
            <pc:sldMk cId="1990935113" sldId="3975"/>
            <ac:picMk id="3" creationId="{F87D335B-F9F9-C15E-802D-29B70479C270}"/>
          </ac:picMkLst>
        </pc:picChg>
        <pc:picChg chg="del">
          <ac:chgData name="Roisin ALLDIS" userId="eefbeff9-fc1a-49e1-84c9-98f3be20a091" providerId="ADAL" clId="{C33EA3F7-F5CD-489D-8F57-D7D3F9AC76DD}" dt="2023-04-18T16:15:43.285" v="1861" actId="478"/>
          <ac:picMkLst>
            <pc:docMk/>
            <pc:sldMk cId="1990935113" sldId="3975"/>
            <ac:picMk id="4" creationId="{999BC2C0-8B81-D837-4387-D627D5A9094F}"/>
          </ac:picMkLst>
        </pc:picChg>
      </pc:sldChg>
      <pc:sldChg chg="add del">
        <pc:chgData name="Roisin ALLDIS" userId="eefbeff9-fc1a-49e1-84c9-98f3be20a091" providerId="ADAL" clId="{C33EA3F7-F5CD-489D-8F57-D7D3F9AC76DD}" dt="2023-04-18T16:16:09.125" v="1866" actId="47"/>
        <pc:sldMkLst>
          <pc:docMk/>
          <pc:sldMk cId="477045102" sldId="3976"/>
        </pc:sldMkLst>
      </pc:sldChg>
      <pc:sldChg chg="addSp delSp modSp add mod ord">
        <pc:chgData name="Roisin ALLDIS" userId="eefbeff9-fc1a-49e1-84c9-98f3be20a091" providerId="ADAL" clId="{C33EA3F7-F5CD-489D-8F57-D7D3F9AC76DD}" dt="2023-04-18T16:43:32.209" v="2162" actId="1076"/>
        <pc:sldMkLst>
          <pc:docMk/>
          <pc:sldMk cId="1677925782" sldId="3976"/>
        </pc:sldMkLst>
        <pc:spChg chg="mod">
          <ac:chgData name="Roisin ALLDIS" userId="eefbeff9-fc1a-49e1-84c9-98f3be20a091" providerId="ADAL" clId="{C33EA3F7-F5CD-489D-8F57-D7D3F9AC76DD}" dt="2023-04-18T16:43:32.209" v="2162" actId="1076"/>
          <ac:spMkLst>
            <pc:docMk/>
            <pc:sldMk cId="1677925782" sldId="3976"/>
            <ac:spMk id="7" creationId="{70101E5D-E425-70BC-7EAE-36A8451F1029}"/>
          </ac:spMkLst>
        </pc:spChg>
        <pc:spChg chg="del">
          <ac:chgData name="Roisin ALLDIS" userId="eefbeff9-fc1a-49e1-84c9-98f3be20a091" providerId="ADAL" clId="{C33EA3F7-F5CD-489D-8F57-D7D3F9AC76DD}" dt="2023-04-18T16:39:00.791" v="2088" actId="478"/>
          <ac:spMkLst>
            <pc:docMk/>
            <pc:sldMk cId="1677925782" sldId="3976"/>
            <ac:spMk id="9" creationId="{417545C0-5339-F6A4-5B8D-CF081FA634CC}"/>
          </ac:spMkLst>
        </pc:spChg>
        <pc:spChg chg="del">
          <ac:chgData name="Roisin ALLDIS" userId="eefbeff9-fc1a-49e1-84c9-98f3be20a091" providerId="ADAL" clId="{C33EA3F7-F5CD-489D-8F57-D7D3F9AC76DD}" dt="2023-04-18T16:39:00.791" v="2088" actId="478"/>
          <ac:spMkLst>
            <pc:docMk/>
            <pc:sldMk cId="1677925782" sldId="3976"/>
            <ac:spMk id="10" creationId="{39B63F8C-E0D0-F0FC-018C-CABFA7A65FC1}"/>
          </ac:spMkLst>
        </pc:spChg>
        <pc:spChg chg="del mod">
          <ac:chgData name="Roisin ALLDIS" userId="eefbeff9-fc1a-49e1-84c9-98f3be20a091" providerId="ADAL" clId="{C33EA3F7-F5CD-489D-8F57-D7D3F9AC76DD}" dt="2023-04-18T16:38:57.451" v="2087" actId="478"/>
          <ac:spMkLst>
            <pc:docMk/>
            <pc:sldMk cId="1677925782" sldId="3976"/>
            <ac:spMk id="11" creationId="{F3FEB6D4-CE6E-70F9-C6A5-7A651AA5C87E}"/>
          </ac:spMkLst>
        </pc:spChg>
        <pc:picChg chg="add mod ord">
          <ac:chgData name="Roisin ALLDIS" userId="eefbeff9-fc1a-49e1-84c9-98f3be20a091" providerId="ADAL" clId="{C33EA3F7-F5CD-489D-8F57-D7D3F9AC76DD}" dt="2023-04-18T16:43:14.721" v="2158" actId="167"/>
          <ac:picMkLst>
            <pc:docMk/>
            <pc:sldMk cId="1677925782" sldId="3976"/>
            <ac:picMk id="2" creationId="{3BD256B4-83AF-ADE7-BB3D-9A2D1B5B4960}"/>
          </ac:picMkLst>
        </pc:picChg>
        <pc:picChg chg="del">
          <ac:chgData name="Roisin ALLDIS" userId="eefbeff9-fc1a-49e1-84c9-98f3be20a091" providerId="ADAL" clId="{C33EA3F7-F5CD-489D-8F57-D7D3F9AC76DD}" dt="2023-04-18T16:38:55.486" v="2085" actId="478"/>
          <ac:picMkLst>
            <pc:docMk/>
            <pc:sldMk cId="1677925782" sldId="3976"/>
            <ac:picMk id="5" creationId="{35B82F1C-FFE0-AFDC-8697-DD19C49A120D}"/>
          </ac:picMkLst>
        </pc:picChg>
        <pc:picChg chg="del">
          <ac:chgData name="Roisin ALLDIS" userId="eefbeff9-fc1a-49e1-84c9-98f3be20a091" providerId="ADAL" clId="{C33EA3F7-F5CD-489D-8F57-D7D3F9AC76DD}" dt="2023-04-18T16:39:00.791" v="2088" actId="478"/>
          <ac:picMkLst>
            <pc:docMk/>
            <pc:sldMk cId="1677925782" sldId="3976"/>
            <ac:picMk id="8" creationId="{233AFA4E-59B9-38B5-A771-05F0D6422942}"/>
          </ac:picMkLst>
        </pc:picChg>
      </pc:sldChg>
      <pc:sldChg chg="modSp add del mod">
        <pc:chgData name="Roisin ALLDIS" userId="eefbeff9-fc1a-49e1-84c9-98f3be20a091" providerId="ADAL" clId="{C33EA3F7-F5CD-489D-8F57-D7D3F9AC76DD}" dt="2023-04-18T16:43:44.990" v="2176" actId="47"/>
        <pc:sldMkLst>
          <pc:docMk/>
          <pc:sldMk cId="2287777577" sldId="3977"/>
        </pc:sldMkLst>
        <pc:spChg chg="mod">
          <ac:chgData name="Roisin ALLDIS" userId="eefbeff9-fc1a-49e1-84c9-98f3be20a091" providerId="ADAL" clId="{C33EA3F7-F5CD-489D-8F57-D7D3F9AC76DD}" dt="2023-04-18T16:39:50.632" v="2146" actId="20577"/>
          <ac:spMkLst>
            <pc:docMk/>
            <pc:sldMk cId="2287777577" sldId="3977"/>
            <ac:spMk id="7" creationId="{70101E5D-E425-70BC-7EAE-36A8451F1029}"/>
          </ac:spMkLst>
        </pc:spChg>
      </pc:sldChg>
      <pc:sldChg chg="modSp add del mod ord">
        <pc:chgData name="Roisin ALLDIS" userId="eefbeff9-fc1a-49e1-84c9-98f3be20a091" providerId="ADAL" clId="{C33EA3F7-F5CD-489D-8F57-D7D3F9AC76DD}" dt="2023-04-18T16:43:52.792" v="2178" actId="47"/>
        <pc:sldMkLst>
          <pc:docMk/>
          <pc:sldMk cId="770990696" sldId="3978"/>
        </pc:sldMkLst>
        <pc:spChg chg="mod">
          <ac:chgData name="Roisin ALLDIS" userId="eefbeff9-fc1a-49e1-84c9-98f3be20a091" providerId="ADAL" clId="{C33EA3F7-F5CD-489D-8F57-D7D3F9AC76DD}" dt="2023-04-18T16:40:30.121" v="2154" actId="20577"/>
          <ac:spMkLst>
            <pc:docMk/>
            <pc:sldMk cId="770990696" sldId="3978"/>
            <ac:spMk id="7" creationId="{70101E5D-E425-70BC-7EAE-36A8451F1029}"/>
          </ac:spMkLst>
        </pc:spChg>
      </pc:sldChg>
      <pc:sldChg chg="modSp add mod">
        <pc:chgData name="Roisin ALLDIS" userId="eefbeff9-fc1a-49e1-84c9-98f3be20a091" providerId="ADAL" clId="{C33EA3F7-F5CD-489D-8F57-D7D3F9AC76DD}" dt="2023-04-18T16:43:41.624" v="2175" actId="20577"/>
        <pc:sldMkLst>
          <pc:docMk/>
          <pc:sldMk cId="1982403970" sldId="3979"/>
        </pc:sldMkLst>
        <pc:spChg chg="mod">
          <ac:chgData name="Roisin ALLDIS" userId="eefbeff9-fc1a-49e1-84c9-98f3be20a091" providerId="ADAL" clId="{C33EA3F7-F5CD-489D-8F57-D7D3F9AC76DD}" dt="2023-04-18T16:43:41.624" v="2175" actId="20577"/>
          <ac:spMkLst>
            <pc:docMk/>
            <pc:sldMk cId="1982403970" sldId="3979"/>
            <ac:spMk id="7" creationId="{70101E5D-E425-70BC-7EAE-36A8451F1029}"/>
          </ac:spMkLst>
        </pc:spChg>
      </pc:sldChg>
      <pc:sldChg chg="modSp add mod">
        <pc:chgData name="Roisin ALLDIS" userId="eefbeff9-fc1a-49e1-84c9-98f3be20a091" providerId="ADAL" clId="{C33EA3F7-F5CD-489D-8F57-D7D3F9AC76DD}" dt="2023-04-18T16:44:07.669" v="2183" actId="20577"/>
        <pc:sldMkLst>
          <pc:docMk/>
          <pc:sldMk cId="2304408535" sldId="3980"/>
        </pc:sldMkLst>
        <pc:spChg chg="mod">
          <ac:chgData name="Roisin ALLDIS" userId="eefbeff9-fc1a-49e1-84c9-98f3be20a091" providerId="ADAL" clId="{C33EA3F7-F5CD-489D-8F57-D7D3F9AC76DD}" dt="2023-04-18T16:44:07.669" v="2183" actId="20577"/>
          <ac:spMkLst>
            <pc:docMk/>
            <pc:sldMk cId="2304408535" sldId="3980"/>
            <ac:spMk id="7" creationId="{70101E5D-E425-70BC-7EAE-36A8451F1029}"/>
          </ac:spMkLst>
        </pc:spChg>
      </pc:sldChg>
      <pc:sldChg chg="modSp add mod">
        <pc:chgData name="Roisin ALLDIS" userId="eefbeff9-fc1a-49e1-84c9-98f3be20a091" providerId="ADAL" clId="{C33EA3F7-F5CD-489D-8F57-D7D3F9AC76DD}" dt="2023-04-18T16:45:35.557" v="2205" actId="20577"/>
        <pc:sldMkLst>
          <pc:docMk/>
          <pc:sldMk cId="297815743" sldId="3981"/>
        </pc:sldMkLst>
        <pc:spChg chg="mod">
          <ac:chgData name="Roisin ALLDIS" userId="eefbeff9-fc1a-49e1-84c9-98f3be20a091" providerId="ADAL" clId="{C33EA3F7-F5CD-489D-8F57-D7D3F9AC76DD}" dt="2023-04-18T16:45:35.557" v="2205" actId="20577"/>
          <ac:spMkLst>
            <pc:docMk/>
            <pc:sldMk cId="297815743" sldId="3981"/>
            <ac:spMk id="7" creationId="{70101E5D-E425-70BC-7EAE-36A8451F1029}"/>
          </ac:spMkLst>
        </pc:spChg>
      </pc:sldChg>
    </pc:docChg>
  </pc:docChgLst>
  <pc:docChgLst>
    <pc:chgData name="Hugh Morris" userId="S::hugh.morris_outerdowsing.com#ext#@totalworkplace.onmicrosoft.com::ae0c0da4-9f72-4b6b-a6b2-1e360c9b9cb0" providerId="AD" clId="Web-{67FCE051-20C6-524D-2E28-BC14BF39C9EB}"/>
    <pc:docChg chg="modSld">
      <pc:chgData name="Hugh Morris" userId="S::hugh.morris_outerdowsing.com#ext#@totalworkplace.onmicrosoft.com::ae0c0da4-9f72-4b6b-a6b2-1e360c9b9cb0" providerId="AD" clId="Web-{67FCE051-20C6-524D-2E28-BC14BF39C9EB}" dt="2023-04-17T07:41:28.406" v="0" actId="1076"/>
      <pc:docMkLst>
        <pc:docMk/>
      </pc:docMkLst>
      <pc:sldChg chg="modSp">
        <pc:chgData name="Hugh Morris" userId="S::hugh.morris_outerdowsing.com#ext#@totalworkplace.onmicrosoft.com::ae0c0da4-9f72-4b6b-a6b2-1e360c9b9cb0" providerId="AD" clId="Web-{67FCE051-20C6-524D-2E28-BC14BF39C9EB}" dt="2023-04-17T07:41:28.406" v="0" actId="1076"/>
        <pc:sldMkLst>
          <pc:docMk/>
          <pc:sldMk cId="1498219262" sldId="3923"/>
        </pc:sldMkLst>
        <pc:picChg chg="mod">
          <ac:chgData name="Hugh Morris" userId="S::hugh.morris_outerdowsing.com#ext#@totalworkplace.onmicrosoft.com::ae0c0da4-9f72-4b6b-a6b2-1e360c9b9cb0" providerId="AD" clId="Web-{67FCE051-20C6-524D-2E28-BC14BF39C9EB}" dt="2023-04-17T07:41:28.406" v="0" actId="1076"/>
          <ac:picMkLst>
            <pc:docMk/>
            <pc:sldMk cId="1498219262" sldId="3923"/>
            <ac:picMk id="11" creationId="{28A9A232-A6FD-1102-F58C-4B919A5C6370}"/>
          </ac:picMkLst>
        </pc:picChg>
      </pc:sldChg>
    </pc:docChg>
  </pc:docChgLst>
  <pc:docChgLst>
    <pc:chgData name="Roisin ALLDIS" userId="S::roisin.alldis@totalenergies.com::eefbeff9-fc1a-49e1-84c9-98f3be20a091" providerId="AD" clId="Web-{85E9289E-7A5A-CD65-3191-A24F6228DEA7}"/>
    <pc:docChg chg="modSld">
      <pc:chgData name="Roisin ALLDIS" userId="S::roisin.alldis@totalenergies.com::eefbeff9-fc1a-49e1-84c9-98f3be20a091" providerId="AD" clId="Web-{85E9289E-7A5A-CD65-3191-A24F6228DEA7}" dt="2023-02-17T10:21:48.208" v="9" actId="14100"/>
      <pc:docMkLst>
        <pc:docMk/>
      </pc:docMkLst>
      <pc:sldChg chg="modSp">
        <pc:chgData name="Roisin ALLDIS" userId="S::roisin.alldis@totalenergies.com::eefbeff9-fc1a-49e1-84c9-98f3be20a091" providerId="AD" clId="Web-{85E9289E-7A5A-CD65-3191-A24F6228DEA7}" dt="2023-02-17T10:21:48.208" v="9" actId="14100"/>
        <pc:sldMkLst>
          <pc:docMk/>
          <pc:sldMk cId="1405767556" sldId="3916"/>
        </pc:sldMkLst>
        <pc:spChg chg="mod">
          <ac:chgData name="Roisin ALLDIS" userId="S::roisin.alldis@totalenergies.com::eefbeff9-fc1a-49e1-84c9-98f3be20a091" providerId="AD" clId="Web-{85E9289E-7A5A-CD65-3191-A24F6228DEA7}" dt="2023-02-17T10:21:35.145" v="5" actId="14100"/>
          <ac:spMkLst>
            <pc:docMk/>
            <pc:sldMk cId="1405767556" sldId="3916"/>
            <ac:spMk id="34" creationId="{092F9851-A0CB-B0BD-B409-E8B9E8E9C9BF}"/>
          </ac:spMkLst>
        </pc:spChg>
        <pc:spChg chg="mod">
          <ac:chgData name="Roisin ALLDIS" userId="S::roisin.alldis@totalenergies.com::eefbeff9-fc1a-49e1-84c9-98f3be20a091" providerId="AD" clId="Web-{85E9289E-7A5A-CD65-3191-A24F6228DEA7}" dt="2023-02-17T10:21:48.208" v="9" actId="14100"/>
          <ac:spMkLst>
            <pc:docMk/>
            <pc:sldMk cId="1405767556" sldId="3916"/>
            <ac:spMk id="35" creationId="{283A6687-EFDD-75BA-A4CF-0D0239A9C2C1}"/>
          </ac:spMkLst>
        </pc:spChg>
      </pc:sldChg>
    </pc:docChg>
  </pc:docChgLst>
  <pc:docChgLst>
    <pc:chgData name="Roisin ALLDIS" userId="S::roisin.alldis@totalenergies.com::eefbeff9-fc1a-49e1-84c9-98f3be20a091" providerId="AD" clId="Web-{91052D9E-9EA7-CB36-D5EA-E0F821AC312A}"/>
    <pc:docChg chg="modSld">
      <pc:chgData name="Roisin ALLDIS" userId="S::roisin.alldis@totalenergies.com::eefbeff9-fc1a-49e1-84c9-98f3be20a091" providerId="AD" clId="Web-{91052D9E-9EA7-CB36-D5EA-E0F821AC312A}" dt="2023-02-16T15:25:39.318" v="1"/>
      <pc:docMkLst>
        <pc:docMk/>
      </pc:docMkLst>
      <pc:sldChg chg="modSp">
        <pc:chgData name="Roisin ALLDIS" userId="S::roisin.alldis@totalenergies.com::eefbeff9-fc1a-49e1-84c9-98f3be20a091" providerId="AD" clId="Web-{91052D9E-9EA7-CB36-D5EA-E0F821AC312A}" dt="2023-02-16T15:25:39.318" v="1"/>
        <pc:sldMkLst>
          <pc:docMk/>
          <pc:sldMk cId="3728144912" sldId="267"/>
        </pc:sldMkLst>
        <pc:spChg chg="mod">
          <ac:chgData name="Roisin ALLDIS" userId="S::roisin.alldis@totalenergies.com::eefbeff9-fc1a-49e1-84c9-98f3be20a091" providerId="AD" clId="Web-{91052D9E-9EA7-CB36-D5EA-E0F821AC312A}" dt="2023-02-16T15:25:39.318" v="1"/>
          <ac:spMkLst>
            <pc:docMk/>
            <pc:sldMk cId="3728144912" sldId="267"/>
            <ac:spMk id="50" creationId="{841C083D-FC36-4D92-A349-E306030CFB6F}"/>
          </ac:spMkLst>
        </pc:spChg>
      </pc:sldChg>
    </pc:docChg>
  </pc:docChgLst>
  <pc:docChgLst>
    <pc:chgData name="Chris Jenner" userId="S::chris.jenner_coriogeneration.com#ext#@totalworkplace.onmicrosoft.com::9a2e992d-2ca3-4c61-b2ff-5fa2cd8c723a" providerId="AD" clId="Web-{FD7135CB-93CA-916F-1EAD-A6F2E774B198}"/>
    <pc:docChg chg="modSld">
      <pc:chgData name="Chris Jenner" userId="S::chris.jenner_coriogeneration.com#ext#@totalworkplace.onmicrosoft.com::9a2e992d-2ca3-4c61-b2ff-5fa2cd8c723a" providerId="AD" clId="Web-{FD7135CB-93CA-916F-1EAD-A6F2E774B198}" dt="2023-04-17T15:29:00.625" v="129" actId="1076"/>
      <pc:docMkLst>
        <pc:docMk/>
      </pc:docMkLst>
      <pc:sldChg chg="modSp">
        <pc:chgData name="Chris Jenner" userId="S::chris.jenner_coriogeneration.com#ext#@totalworkplace.onmicrosoft.com::9a2e992d-2ca3-4c61-b2ff-5fa2cd8c723a" providerId="AD" clId="Web-{FD7135CB-93CA-916F-1EAD-A6F2E774B198}" dt="2023-04-17T14:51:54.033" v="10" actId="1076"/>
        <pc:sldMkLst>
          <pc:docMk/>
          <pc:sldMk cId="1940195562" sldId="3928"/>
        </pc:sldMkLst>
        <pc:spChg chg="mod">
          <ac:chgData name="Chris Jenner" userId="S::chris.jenner_coriogeneration.com#ext#@totalworkplace.onmicrosoft.com::9a2e992d-2ca3-4c61-b2ff-5fa2cd8c723a" providerId="AD" clId="Web-{FD7135CB-93CA-916F-1EAD-A6F2E774B198}" dt="2023-04-17T14:51:46.892" v="8" actId="1076"/>
          <ac:spMkLst>
            <pc:docMk/>
            <pc:sldMk cId="1940195562" sldId="3928"/>
            <ac:spMk id="11" creationId="{5470A33B-99B8-F954-3206-1764169EACBD}"/>
          </ac:spMkLst>
        </pc:spChg>
        <pc:spChg chg="mod">
          <ac:chgData name="Chris Jenner" userId="S::chris.jenner_coriogeneration.com#ext#@totalworkplace.onmicrosoft.com::9a2e992d-2ca3-4c61-b2ff-5fa2cd8c723a" providerId="AD" clId="Web-{FD7135CB-93CA-916F-1EAD-A6F2E774B198}" dt="2023-04-17T14:51:50.721" v="9" actId="1076"/>
          <ac:spMkLst>
            <pc:docMk/>
            <pc:sldMk cId="1940195562" sldId="3928"/>
            <ac:spMk id="12" creationId="{C84785BF-84C5-2B4A-1CEF-71802D7664C7}"/>
          </ac:spMkLst>
        </pc:spChg>
        <pc:spChg chg="mod">
          <ac:chgData name="Chris Jenner" userId="S::chris.jenner_coriogeneration.com#ext#@totalworkplace.onmicrosoft.com::9a2e992d-2ca3-4c61-b2ff-5fa2cd8c723a" providerId="AD" clId="Web-{FD7135CB-93CA-916F-1EAD-A6F2E774B198}" dt="2023-04-17T14:51:54.033" v="10" actId="1076"/>
          <ac:spMkLst>
            <pc:docMk/>
            <pc:sldMk cId="1940195562" sldId="3928"/>
            <ac:spMk id="13" creationId="{0640B180-197B-57BB-E228-14E25D06C770}"/>
          </ac:spMkLst>
        </pc:spChg>
      </pc:sldChg>
      <pc:sldChg chg="delSp">
        <pc:chgData name="Chris Jenner" userId="S::chris.jenner_coriogeneration.com#ext#@totalworkplace.onmicrosoft.com::9a2e992d-2ca3-4c61-b2ff-5fa2cd8c723a" providerId="AD" clId="Web-{FD7135CB-93CA-916F-1EAD-A6F2E774B198}" dt="2023-04-17T14:48:51.231" v="1"/>
        <pc:sldMkLst>
          <pc:docMk/>
          <pc:sldMk cId="343375602" sldId="3929"/>
        </pc:sldMkLst>
        <pc:spChg chg="del">
          <ac:chgData name="Chris Jenner" userId="S::chris.jenner_coriogeneration.com#ext#@totalworkplace.onmicrosoft.com::9a2e992d-2ca3-4c61-b2ff-5fa2cd8c723a" providerId="AD" clId="Web-{FD7135CB-93CA-916F-1EAD-A6F2E774B198}" dt="2023-04-17T14:48:51.231" v="1"/>
          <ac:spMkLst>
            <pc:docMk/>
            <pc:sldMk cId="343375602" sldId="3929"/>
            <ac:spMk id="4" creationId="{D77E3137-2BEB-E8AE-F322-D044D7F512C3}"/>
          </ac:spMkLst>
        </pc:spChg>
      </pc:sldChg>
      <pc:sldChg chg="addSp modSp">
        <pc:chgData name="Chris Jenner" userId="S::chris.jenner_coriogeneration.com#ext#@totalworkplace.onmicrosoft.com::9a2e992d-2ca3-4c61-b2ff-5fa2cd8c723a" providerId="AD" clId="Web-{FD7135CB-93CA-916F-1EAD-A6F2E774B198}" dt="2023-04-17T14:59:04.108" v="120" actId="14100"/>
        <pc:sldMkLst>
          <pc:docMk/>
          <pc:sldMk cId="400406006" sldId="3933"/>
        </pc:sldMkLst>
        <pc:picChg chg="add mod">
          <ac:chgData name="Chris Jenner" userId="S::chris.jenner_coriogeneration.com#ext#@totalworkplace.onmicrosoft.com::9a2e992d-2ca3-4c61-b2ff-5fa2cd8c723a" providerId="AD" clId="Web-{FD7135CB-93CA-916F-1EAD-A6F2E774B198}" dt="2023-04-17T14:59:04.108" v="120" actId="14100"/>
          <ac:picMkLst>
            <pc:docMk/>
            <pc:sldMk cId="400406006" sldId="3933"/>
            <ac:picMk id="2" creationId="{8427F403-5D55-327F-88B7-3F73915EA1EB}"/>
          </ac:picMkLst>
        </pc:picChg>
      </pc:sldChg>
      <pc:sldChg chg="addSp modSp">
        <pc:chgData name="Chris Jenner" userId="S::chris.jenner_coriogeneration.com#ext#@totalworkplace.onmicrosoft.com::9a2e992d-2ca3-4c61-b2ff-5fa2cd8c723a" providerId="AD" clId="Web-{FD7135CB-93CA-916F-1EAD-A6F2E774B198}" dt="2023-04-17T14:59:13.561" v="122" actId="1076"/>
        <pc:sldMkLst>
          <pc:docMk/>
          <pc:sldMk cId="921862749" sldId="3934"/>
        </pc:sldMkLst>
        <pc:picChg chg="add mod">
          <ac:chgData name="Chris Jenner" userId="S::chris.jenner_coriogeneration.com#ext#@totalworkplace.onmicrosoft.com::9a2e992d-2ca3-4c61-b2ff-5fa2cd8c723a" providerId="AD" clId="Web-{FD7135CB-93CA-916F-1EAD-A6F2E774B198}" dt="2023-04-17T14:59:13.561" v="122" actId="1076"/>
          <ac:picMkLst>
            <pc:docMk/>
            <pc:sldMk cId="921862749" sldId="3934"/>
            <ac:picMk id="4" creationId="{A7D41E78-05B2-5C38-1AB5-FA1912D4BA55}"/>
          </ac:picMkLst>
        </pc:picChg>
      </pc:sldChg>
      <pc:sldChg chg="addSp modSp">
        <pc:chgData name="Chris Jenner" userId="S::chris.jenner_coriogeneration.com#ext#@totalworkplace.onmicrosoft.com::9a2e992d-2ca3-4c61-b2ff-5fa2cd8c723a" providerId="AD" clId="Web-{FD7135CB-93CA-916F-1EAD-A6F2E774B198}" dt="2023-04-17T14:59:21.327" v="124" actId="1076"/>
        <pc:sldMkLst>
          <pc:docMk/>
          <pc:sldMk cId="4207676933" sldId="3935"/>
        </pc:sldMkLst>
        <pc:picChg chg="add mod">
          <ac:chgData name="Chris Jenner" userId="S::chris.jenner_coriogeneration.com#ext#@totalworkplace.onmicrosoft.com::9a2e992d-2ca3-4c61-b2ff-5fa2cd8c723a" providerId="AD" clId="Web-{FD7135CB-93CA-916F-1EAD-A6F2E774B198}" dt="2023-04-17T14:59:21.327" v="124" actId="1076"/>
          <ac:picMkLst>
            <pc:docMk/>
            <pc:sldMk cId="4207676933" sldId="3935"/>
            <ac:picMk id="4" creationId="{27684ECA-00A3-6A4F-AF20-164992213DEE}"/>
          </ac:picMkLst>
        </pc:picChg>
      </pc:sldChg>
      <pc:sldChg chg="modSp">
        <pc:chgData name="Chris Jenner" userId="S::chris.jenner_coriogeneration.com#ext#@totalworkplace.onmicrosoft.com::9a2e992d-2ca3-4c61-b2ff-5fa2cd8c723a" providerId="AD" clId="Web-{FD7135CB-93CA-916F-1EAD-A6F2E774B198}" dt="2023-04-17T14:51:31.798" v="7" actId="1076"/>
        <pc:sldMkLst>
          <pc:docMk/>
          <pc:sldMk cId="3947877622" sldId="3936"/>
        </pc:sldMkLst>
        <pc:spChg chg="mod">
          <ac:chgData name="Chris Jenner" userId="S::chris.jenner_coriogeneration.com#ext#@totalworkplace.onmicrosoft.com::9a2e992d-2ca3-4c61-b2ff-5fa2cd8c723a" providerId="AD" clId="Web-{FD7135CB-93CA-916F-1EAD-A6F2E774B198}" dt="2023-04-17T14:51:23.360" v="5" actId="1076"/>
          <ac:spMkLst>
            <pc:docMk/>
            <pc:sldMk cId="3947877622" sldId="3936"/>
            <ac:spMk id="7" creationId="{7D357DE1-C76C-9348-D8A3-DB326FFB1DC6}"/>
          </ac:spMkLst>
        </pc:spChg>
        <pc:spChg chg="mod">
          <ac:chgData name="Chris Jenner" userId="S::chris.jenner_coriogeneration.com#ext#@totalworkplace.onmicrosoft.com::9a2e992d-2ca3-4c61-b2ff-5fa2cd8c723a" providerId="AD" clId="Web-{FD7135CB-93CA-916F-1EAD-A6F2E774B198}" dt="2023-04-17T14:51:29.282" v="6" actId="1076"/>
          <ac:spMkLst>
            <pc:docMk/>
            <pc:sldMk cId="3947877622" sldId="3936"/>
            <ac:spMk id="8" creationId="{EA64DF3A-6F35-F24E-C331-ED15768D91DA}"/>
          </ac:spMkLst>
        </pc:spChg>
        <pc:spChg chg="mod">
          <ac:chgData name="Chris Jenner" userId="S::chris.jenner_coriogeneration.com#ext#@totalworkplace.onmicrosoft.com::9a2e992d-2ca3-4c61-b2ff-5fa2cd8c723a" providerId="AD" clId="Web-{FD7135CB-93CA-916F-1EAD-A6F2E774B198}" dt="2023-04-17T14:51:31.798" v="7" actId="1076"/>
          <ac:spMkLst>
            <pc:docMk/>
            <pc:sldMk cId="3947877622" sldId="3936"/>
            <ac:spMk id="9" creationId="{4456846D-E6DF-589C-1881-0D29065D7414}"/>
          </ac:spMkLst>
        </pc:spChg>
      </pc:sldChg>
      <pc:sldChg chg="addSp delSp modSp">
        <pc:chgData name="Chris Jenner" userId="S::chris.jenner_coriogeneration.com#ext#@totalworkplace.onmicrosoft.com::9a2e992d-2ca3-4c61-b2ff-5fa2cd8c723a" providerId="AD" clId="Web-{FD7135CB-93CA-916F-1EAD-A6F2E774B198}" dt="2023-04-17T15:29:00.625" v="129" actId="1076"/>
        <pc:sldMkLst>
          <pc:docMk/>
          <pc:sldMk cId="354575311" sldId="3938"/>
        </pc:sldMkLst>
        <pc:spChg chg="add mod">
          <ac:chgData name="Chris Jenner" userId="S::chris.jenner_coriogeneration.com#ext#@totalworkplace.onmicrosoft.com::9a2e992d-2ca3-4c61-b2ff-5fa2cd8c723a" providerId="AD" clId="Web-{FD7135CB-93CA-916F-1EAD-A6F2E774B198}" dt="2023-04-17T14:52:40.081" v="31" actId="1076"/>
          <ac:spMkLst>
            <pc:docMk/>
            <pc:sldMk cId="354575311" sldId="3938"/>
            <ac:spMk id="5" creationId="{8014FCCC-D4D9-C590-F14E-A7AE0857A1C3}"/>
          </ac:spMkLst>
        </pc:spChg>
        <pc:spChg chg="del">
          <ac:chgData name="Chris Jenner" userId="S::chris.jenner_coriogeneration.com#ext#@totalworkplace.onmicrosoft.com::9a2e992d-2ca3-4c61-b2ff-5fa2cd8c723a" providerId="AD" clId="Web-{FD7135CB-93CA-916F-1EAD-A6F2E774B198}" dt="2023-04-17T14:54:29.491" v="110"/>
          <ac:spMkLst>
            <pc:docMk/>
            <pc:sldMk cId="354575311" sldId="3938"/>
            <ac:spMk id="9" creationId="{D9090705-849E-83EF-BB7A-247D4CF5F668}"/>
          </ac:spMkLst>
        </pc:spChg>
        <pc:spChg chg="del">
          <ac:chgData name="Chris Jenner" userId="S::chris.jenner_coriogeneration.com#ext#@totalworkplace.onmicrosoft.com::9a2e992d-2ca3-4c61-b2ff-5fa2cd8c723a" providerId="AD" clId="Web-{FD7135CB-93CA-916F-1EAD-A6F2E774B198}" dt="2023-04-17T14:54:31.006" v="111"/>
          <ac:spMkLst>
            <pc:docMk/>
            <pc:sldMk cId="354575311" sldId="3938"/>
            <ac:spMk id="10" creationId="{15AA57FE-EE0E-A0BD-EFF9-6433AE3FE1BE}"/>
          </ac:spMkLst>
        </pc:spChg>
        <pc:spChg chg="del">
          <ac:chgData name="Chris Jenner" userId="S::chris.jenner_coriogeneration.com#ext#@totalworkplace.onmicrosoft.com::9a2e992d-2ca3-4c61-b2ff-5fa2cd8c723a" providerId="AD" clId="Web-{FD7135CB-93CA-916F-1EAD-A6F2E774B198}" dt="2023-04-17T14:54:32.678" v="112"/>
          <ac:spMkLst>
            <pc:docMk/>
            <pc:sldMk cId="354575311" sldId="3938"/>
            <ac:spMk id="11" creationId="{F3649F32-9E17-D02D-C1B7-0948E3D9C6B3}"/>
          </ac:spMkLst>
        </pc:spChg>
        <pc:spChg chg="add mod">
          <ac:chgData name="Chris Jenner" userId="S::chris.jenner_coriogeneration.com#ext#@totalworkplace.onmicrosoft.com::9a2e992d-2ca3-4c61-b2ff-5fa2cd8c723a" providerId="AD" clId="Web-{FD7135CB-93CA-916F-1EAD-A6F2E774B198}" dt="2023-04-17T14:52:40.081" v="32" actId="1076"/>
          <ac:spMkLst>
            <pc:docMk/>
            <pc:sldMk cId="354575311" sldId="3938"/>
            <ac:spMk id="12" creationId="{3316AC92-900C-86E3-C50C-3445CF8D306A}"/>
          </ac:spMkLst>
        </pc:spChg>
        <pc:spChg chg="add mod">
          <ac:chgData name="Chris Jenner" userId="S::chris.jenner_coriogeneration.com#ext#@totalworkplace.onmicrosoft.com::9a2e992d-2ca3-4c61-b2ff-5fa2cd8c723a" providerId="AD" clId="Web-{FD7135CB-93CA-916F-1EAD-A6F2E774B198}" dt="2023-04-17T14:52:40.081" v="33" actId="1076"/>
          <ac:spMkLst>
            <pc:docMk/>
            <pc:sldMk cId="354575311" sldId="3938"/>
            <ac:spMk id="16" creationId="{C724B04B-4420-6AF8-0B31-31D8D3EAA208}"/>
          </ac:spMkLst>
        </pc:spChg>
        <pc:picChg chg="add mod">
          <ac:chgData name="Chris Jenner" userId="S::chris.jenner_coriogeneration.com#ext#@totalworkplace.onmicrosoft.com::9a2e992d-2ca3-4c61-b2ff-5fa2cd8c723a" providerId="AD" clId="Web-{FD7135CB-93CA-916F-1EAD-A6F2E774B198}" dt="2023-04-17T15:29:00.625" v="129" actId="1076"/>
          <ac:picMkLst>
            <pc:docMk/>
            <pc:sldMk cId="354575311" sldId="3938"/>
            <ac:picMk id="2" creationId="{F0BC9E5C-5C05-B32F-9637-C7D5DEF19D08}"/>
          </ac:picMkLst>
        </pc:picChg>
        <pc:picChg chg="mod">
          <ac:chgData name="Chris Jenner" userId="S::chris.jenner_coriogeneration.com#ext#@totalworkplace.onmicrosoft.com::9a2e992d-2ca3-4c61-b2ff-5fa2cd8c723a" providerId="AD" clId="Web-{FD7135CB-93CA-916F-1EAD-A6F2E774B198}" dt="2023-04-17T14:59:56.125" v="127" actId="1076"/>
          <ac:picMkLst>
            <pc:docMk/>
            <pc:sldMk cId="354575311" sldId="3938"/>
            <ac:picMk id="8" creationId="{A70D59A2-159B-95BB-F48F-553EBD15749C}"/>
          </ac:picMkLst>
        </pc:picChg>
      </pc:sldChg>
      <pc:sldChg chg="addSp delSp modSp">
        <pc:chgData name="Chris Jenner" userId="S::chris.jenner_coriogeneration.com#ext#@totalworkplace.onmicrosoft.com::9a2e992d-2ca3-4c61-b2ff-5fa2cd8c723a" providerId="AD" clId="Web-{FD7135CB-93CA-916F-1EAD-A6F2E774B198}" dt="2023-04-17T14:52:24.722" v="21" actId="1076"/>
        <pc:sldMkLst>
          <pc:docMk/>
          <pc:sldMk cId="3568516800" sldId="3939"/>
        </pc:sldMkLst>
        <pc:spChg chg="add mod">
          <ac:chgData name="Chris Jenner" userId="S::chris.jenner_coriogeneration.com#ext#@totalworkplace.onmicrosoft.com::9a2e992d-2ca3-4c61-b2ff-5fa2cd8c723a" providerId="AD" clId="Web-{FD7135CB-93CA-916F-1EAD-A6F2E774B198}" dt="2023-04-17T14:52:24.706" v="19" actId="1076"/>
          <ac:spMkLst>
            <pc:docMk/>
            <pc:sldMk cId="3568516800" sldId="3939"/>
            <ac:spMk id="4" creationId="{5BF0AE9B-AE27-CA78-0C53-010D87E2AEB0}"/>
          </ac:spMkLst>
        </pc:spChg>
        <pc:spChg chg="del">
          <ac:chgData name="Chris Jenner" userId="S::chris.jenner_coriogeneration.com#ext#@totalworkplace.onmicrosoft.com::9a2e992d-2ca3-4c61-b2ff-5fa2cd8c723a" providerId="AD" clId="Web-{FD7135CB-93CA-916F-1EAD-A6F2E774B198}" dt="2023-04-17T14:52:01.190" v="11"/>
          <ac:spMkLst>
            <pc:docMk/>
            <pc:sldMk cId="3568516800" sldId="3939"/>
            <ac:spMk id="6" creationId="{96DCCEF9-AE65-83F5-B885-F463A392A589}"/>
          </ac:spMkLst>
        </pc:spChg>
        <pc:spChg chg="del">
          <ac:chgData name="Chris Jenner" userId="S::chris.jenner_coriogeneration.com#ext#@totalworkplace.onmicrosoft.com::9a2e992d-2ca3-4c61-b2ff-5fa2cd8c723a" providerId="AD" clId="Web-{FD7135CB-93CA-916F-1EAD-A6F2E774B198}" dt="2023-04-17T14:52:03.283" v="12"/>
          <ac:spMkLst>
            <pc:docMk/>
            <pc:sldMk cId="3568516800" sldId="3939"/>
            <ac:spMk id="7" creationId="{6B6FBC17-BD9A-D253-6DE1-BB247CFBE08F}"/>
          </ac:spMkLst>
        </pc:spChg>
        <pc:spChg chg="del mod">
          <ac:chgData name="Chris Jenner" userId="S::chris.jenner_coriogeneration.com#ext#@totalworkplace.onmicrosoft.com::9a2e992d-2ca3-4c61-b2ff-5fa2cd8c723a" providerId="AD" clId="Web-{FD7135CB-93CA-916F-1EAD-A6F2E774B198}" dt="2023-04-17T14:52:05.799" v="15"/>
          <ac:spMkLst>
            <pc:docMk/>
            <pc:sldMk cId="3568516800" sldId="3939"/>
            <ac:spMk id="8" creationId="{A9E354A1-60C9-75EC-D8D7-2535C465714C}"/>
          </ac:spMkLst>
        </pc:spChg>
        <pc:spChg chg="add mod">
          <ac:chgData name="Chris Jenner" userId="S::chris.jenner_coriogeneration.com#ext#@totalworkplace.onmicrosoft.com::9a2e992d-2ca3-4c61-b2ff-5fa2cd8c723a" providerId="AD" clId="Web-{FD7135CB-93CA-916F-1EAD-A6F2E774B198}" dt="2023-04-17T14:52:24.706" v="20" actId="1076"/>
          <ac:spMkLst>
            <pc:docMk/>
            <pc:sldMk cId="3568516800" sldId="3939"/>
            <ac:spMk id="13" creationId="{3B58DEBB-5FA6-4BA5-2F0F-D038C0B953D2}"/>
          </ac:spMkLst>
        </pc:spChg>
        <pc:spChg chg="add mod">
          <ac:chgData name="Chris Jenner" userId="S::chris.jenner_coriogeneration.com#ext#@totalworkplace.onmicrosoft.com::9a2e992d-2ca3-4c61-b2ff-5fa2cd8c723a" providerId="AD" clId="Web-{FD7135CB-93CA-916F-1EAD-A6F2E774B198}" dt="2023-04-17T14:52:24.722" v="21" actId="1076"/>
          <ac:spMkLst>
            <pc:docMk/>
            <pc:sldMk cId="3568516800" sldId="3939"/>
            <ac:spMk id="15" creationId="{44BE466F-F256-02BA-BD53-B5C9D140CD4B}"/>
          </ac:spMkLst>
        </pc:spChg>
      </pc:sldChg>
      <pc:sldChg chg="addSp delSp modSp">
        <pc:chgData name="Chris Jenner" userId="S::chris.jenner_coriogeneration.com#ext#@totalworkplace.onmicrosoft.com::9a2e992d-2ca3-4c61-b2ff-5fa2cd8c723a" providerId="AD" clId="Web-{FD7135CB-93CA-916F-1EAD-A6F2E774B198}" dt="2023-04-17T14:54:42.850" v="117"/>
        <pc:sldMkLst>
          <pc:docMk/>
          <pc:sldMk cId="1878675971" sldId="3940"/>
        </pc:sldMkLst>
        <pc:spChg chg="add mod">
          <ac:chgData name="Chris Jenner" userId="S::chris.jenner_coriogeneration.com#ext#@totalworkplace.onmicrosoft.com::9a2e992d-2ca3-4c61-b2ff-5fa2cd8c723a" providerId="AD" clId="Web-{FD7135CB-93CA-916F-1EAD-A6F2E774B198}" dt="2023-04-17T14:52:30.706" v="25" actId="1076"/>
          <ac:spMkLst>
            <pc:docMk/>
            <pc:sldMk cId="1878675971" sldId="3940"/>
            <ac:spMk id="4" creationId="{51EA76C2-D038-61FC-DE13-EC7F7AD3C060}"/>
          </ac:spMkLst>
        </pc:spChg>
        <pc:spChg chg="del">
          <ac:chgData name="Chris Jenner" userId="S::chris.jenner_coriogeneration.com#ext#@totalworkplace.onmicrosoft.com::9a2e992d-2ca3-4c61-b2ff-5fa2cd8c723a" providerId="AD" clId="Web-{FD7135CB-93CA-916F-1EAD-A6F2E774B198}" dt="2023-04-17T14:54:37.850" v="113"/>
          <ac:spMkLst>
            <pc:docMk/>
            <pc:sldMk cId="1878675971" sldId="3940"/>
            <ac:spMk id="7" creationId="{0890B4E6-77BF-2C2B-90CB-D40C0B2832D0}"/>
          </ac:spMkLst>
        </pc:spChg>
        <pc:spChg chg="del mod">
          <ac:chgData name="Chris Jenner" userId="S::chris.jenner_coriogeneration.com#ext#@totalworkplace.onmicrosoft.com::9a2e992d-2ca3-4c61-b2ff-5fa2cd8c723a" providerId="AD" clId="Web-{FD7135CB-93CA-916F-1EAD-A6F2E774B198}" dt="2023-04-17T14:54:41.054" v="116"/>
          <ac:spMkLst>
            <pc:docMk/>
            <pc:sldMk cId="1878675971" sldId="3940"/>
            <ac:spMk id="8" creationId="{2374295C-D3C7-C3D3-D39E-7F15CE56534A}"/>
          </ac:spMkLst>
        </pc:spChg>
        <pc:spChg chg="del">
          <ac:chgData name="Chris Jenner" userId="S::chris.jenner_coriogeneration.com#ext#@totalworkplace.onmicrosoft.com::9a2e992d-2ca3-4c61-b2ff-5fa2cd8c723a" providerId="AD" clId="Web-{FD7135CB-93CA-916F-1EAD-A6F2E774B198}" dt="2023-04-17T14:54:42.850" v="117"/>
          <ac:spMkLst>
            <pc:docMk/>
            <pc:sldMk cId="1878675971" sldId="3940"/>
            <ac:spMk id="9" creationId="{60809FF0-529B-21F9-83F7-CF003FDFD404}"/>
          </ac:spMkLst>
        </pc:spChg>
        <pc:spChg chg="add mod">
          <ac:chgData name="Chris Jenner" userId="S::chris.jenner_coriogeneration.com#ext#@totalworkplace.onmicrosoft.com::9a2e992d-2ca3-4c61-b2ff-5fa2cd8c723a" providerId="AD" clId="Web-{FD7135CB-93CA-916F-1EAD-A6F2E774B198}" dt="2023-04-17T14:52:30.706" v="26" actId="1076"/>
          <ac:spMkLst>
            <pc:docMk/>
            <pc:sldMk cId="1878675971" sldId="3940"/>
            <ac:spMk id="13" creationId="{039127A2-9BAD-6561-16B4-966352ED1528}"/>
          </ac:spMkLst>
        </pc:spChg>
        <pc:spChg chg="add mod">
          <ac:chgData name="Chris Jenner" userId="S::chris.jenner_coriogeneration.com#ext#@totalworkplace.onmicrosoft.com::9a2e992d-2ca3-4c61-b2ff-5fa2cd8c723a" providerId="AD" clId="Web-{FD7135CB-93CA-916F-1EAD-A6F2E774B198}" dt="2023-04-17T14:52:30.722" v="27" actId="1076"/>
          <ac:spMkLst>
            <pc:docMk/>
            <pc:sldMk cId="1878675971" sldId="3940"/>
            <ac:spMk id="15" creationId="{D0AF54D9-B3D6-41E4-EEB6-34D7ADCE042F}"/>
          </ac:spMkLst>
        </pc:spChg>
      </pc:sldChg>
      <pc:sldChg chg="addSp delSp modSp">
        <pc:chgData name="Chris Jenner" userId="S::chris.jenner_coriogeneration.com#ext#@totalworkplace.onmicrosoft.com::9a2e992d-2ca3-4c61-b2ff-5fa2cd8c723a" providerId="AD" clId="Web-{FD7135CB-93CA-916F-1EAD-A6F2E774B198}" dt="2023-04-17T14:54:25.928" v="109"/>
        <pc:sldMkLst>
          <pc:docMk/>
          <pc:sldMk cId="1714467187" sldId="3942"/>
        </pc:sldMkLst>
        <pc:spChg chg="add mod">
          <ac:chgData name="Chris Jenner" userId="S::chris.jenner_coriogeneration.com#ext#@totalworkplace.onmicrosoft.com::9a2e992d-2ca3-4c61-b2ff-5fa2cd8c723a" providerId="AD" clId="Web-{FD7135CB-93CA-916F-1EAD-A6F2E774B198}" dt="2023-04-17T14:52:48.347" v="37" actId="1076"/>
          <ac:spMkLst>
            <pc:docMk/>
            <pc:sldMk cId="1714467187" sldId="3942"/>
            <ac:spMk id="4" creationId="{8CEE86A3-73E0-39E5-DDEE-D1E75B16413C}"/>
          </ac:spMkLst>
        </pc:spChg>
        <pc:spChg chg="del">
          <ac:chgData name="Chris Jenner" userId="S::chris.jenner_coriogeneration.com#ext#@totalworkplace.onmicrosoft.com::9a2e992d-2ca3-4c61-b2ff-5fa2cd8c723a" providerId="AD" clId="Web-{FD7135CB-93CA-916F-1EAD-A6F2E774B198}" dt="2023-04-17T14:54:22.928" v="107"/>
          <ac:spMkLst>
            <pc:docMk/>
            <pc:sldMk cId="1714467187" sldId="3942"/>
            <ac:spMk id="7" creationId="{4B5E1A54-72D6-DFB7-CAE1-8FAF701A1589}"/>
          </ac:spMkLst>
        </pc:spChg>
        <pc:spChg chg="del">
          <ac:chgData name="Chris Jenner" userId="S::chris.jenner_coriogeneration.com#ext#@totalworkplace.onmicrosoft.com::9a2e992d-2ca3-4c61-b2ff-5fa2cd8c723a" providerId="AD" clId="Web-{FD7135CB-93CA-916F-1EAD-A6F2E774B198}" dt="2023-04-17T14:54:24.553" v="108"/>
          <ac:spMkLst>
            <pc:docMk/>
            <pc:sldMk cId="1714467187" sldId="3942"/>
            <ac:spMk id="8" creationId="{03A5F83C-4868-51CB-46DD-2ACBA43F9C05}"/>
          </ac:spMkLst>
        </pc:spChg>
        <pc:spChg chg="del">
          <ac:chgData name="Chris Jenner" userId="S::chris.jenner_coriogeneration.com#ext#@totalworkplace.onmicrosoft.com::9a2e992d-2ca3-4c61-b2ff-5fa2cd8c723a" providerId="AD" clId="Web-{FD7135CB-93CA-916F-1EAD-A6F2E774B198}" dt="2023-04-17T14:54:25.928" v="109"/>
          <ac:spMkLst>
            <pc:docMk/>
            <pc:sldMk cId="1714467187" sldId="3942"/>
            <ac:spMk id="9" creationId="{00E581D9-A0C7-4C3C-70D4-0B5967AFF192}"/>
          </ac:spMkLst>
        </pc:spChg>
        <pc:spChg chg="add mod">
          <ac:chgData name="Chris Jenner" userId="S::chris.jenner_coriogeneration.com#ext#@totalworkplace.onmicrosoft.com::9a2e992d-2ca3-4c61-b2ff-5fa2cd8c723a" providerId="AD" clId="Web-{FD7135CB-93CA-916F-1EAD-A6F2E774B198}" dt="2023-04-17T14:52:48.363" v="38" actId="1076"/>
          <ac:spMkLst>
            <pc:docMk/>
            <pc:sldMk cId="1714467187" sldId="3942"/>
            <ac:spMk id="13" creationId="{BE62BFC3-FF11-0DA6-711A-808DA8A8DAEE}"/>
          </ac:spMkLst>
        </pc:spChg>
        <pc:spChg chg="add mod">
          <ac:chgData name="Chris Jenner" userId="S::chris.jenner_coriogeneration.com#ext#@totalworkplace.onmicrosoft.com::9a2e992d-2ca3-4c61-b2ff-5fa2cd8c723a" providerId="AD" clId="Web-{FD7135CB-93CA-916F-1EAD-A6F2E774B198}" dt="2023-04-17T14:52:48.378" v="39" actId="1076"/>
          <ac:spMkLst>
            <pc:docMk/>
            <pc:sldMk cId="1714467187" sldId="3942"/>
            <ac:spMk id="15" creationId="{0191551A-B634-C8B2-C8F3-EE87F439E055}"/>
          </ac:spMkLst>
        </pc:spChg>
      </pc:sldChg>
      <pc:sldChg chg="addSp delSp modSp">
        <pc:chgData name="Chris Jenner" userId="S::chris.jenner_coriogeneration.com#ext#@totalworkplace.onmicrosoft.com::9a2e992d-2ca3-4c61-b2ff-5fa2cd8c723a" providerId="AD" clId="Web-{FD7135CB-93CA-916F-1EAD-A6F2E774B198}" dt="2023-04-17T14:54:19.772" v="106"/>
        <pc:sldMkLst>
          <pc:docMk/>
          <pc:sldMk cId="4120587859" sldId="3943"/>
        </pc:sldMkLst>
        <pc:spChg chg="add mod">
          <ac:chgData name="Chris Jenner" userId="S::chris.jenner_coriogeneration.com#ext#@totalworkplace.onmicrosoft.com::9a2e992d-2ca3-4c61-b2ff-5fa2cd8c723a" providerId="AD" clId="Web-{FD7135CB-93CA-916F-1EAD-A6F2E774B198}" dt="2023-04-17T14:52:53.191" v="43" actId="1076"/>
          <ac:spMkLst>
            <pc:docMk/>
            <pc:sldMk cId="4120587859" sldId="3943"/>
            <ac:spMk id="3" creationId="{D1E165CE-FA74-7DE9-A144-ECE1BAE20673}"/>
          </ac:spMkLst>
        </pc:spChg>
        <pc:spChg chg="add mod">
          <ac:chgData name="Chris Jenner" userId="S::chris.jenner_coriogeneration.com#ext#@totalworkplace.onmicrosoft.com::9a2e992d-2ca3-4c61-b2ff-5fa2cd8c723a" providerId="AD" clId="Web-{FD7135CB-93CA-916F-1EAD-A6F2E774B198}" dt="2023-04-17T14:52:53.191" v="44" actId="1076"/>
          <ac:spMkLst>
            <pc:docMk/>
            <pc:sldMk cId="4120587859" sldId="3943"/>
            <ac:spMk id="6" creationId="{B412EA43-B14E-D561-A008-ACE22DAD387A}"/>
          </ac:spMkLst>
        </pc:spChg>
        <pc:spChg chg="del">
          <ac:chgData name="Chris Jenner" userId="S::chris.jenner_coriogeneration.com#ext#@totalworkplace.onmicrosoft.com::9a2e992d-2ca3-4c61-b2ff-5fa2cd8c723a" providerId="AD" clId="Web-{FD7135CB-93CA-916F-1EAD-A6F2E774B198}" dt="2023-04-17T14:54:14.647" v="102"/>
          <ac:spMkLst>
            <pc:docMk/>
            <pc:sldMk cId="4120587859" sldId="3943"/>
            <ac:spMk id="9" creationId="{126F945C-52A7-E2AA-2B33-9D5545CBFEF6}"/>
          </ac:spMkLst>
        </pc:spChg>
        <pc:spChg chg="del">
          <ac:chgData name="Chris Jenner" userId="S::chris.jenner_coriogeneration.com#ext#@totalworkplace.onmicrosoft.com::9a2e992d-2ca3-4c61-b2ff-5fa2cd8c723a" providerId="AD" clId="Web-{FD7135CB-93CA-916F-1EAD-A6F2E774B198}" dt="2023-04-17T14:54:16.428" v="103"/>
          <ac:spMkLst>
            <pc:docMk/>
            <pc:sldMk cId="4120587859" sldId="3943"/>
            <ac:spMk id="10" creationId="{0939653B-FCC4-EB58-0853-1026714104E6}"/>
          </ac:spMkLst>
        </pc:spChg>
        <pc:spChg chg="del mod">
          <ac:chgData name="Chris Jenner" userId="S::chris.jenner_coriogeneration.com#ext#@totalworkplace.onmicrosoft.com::9a2e992d-2ca3-4c61-b2ff-5fa2cd8c723a" providerId="AD" clId="Web-{FD7135CB-93CA-916F-1EAD-A6F2E774B198}" dt="2023-04-17T14:54:19.772" v="106"/>
          <ac:spMkLst>
            <pc:docMk/>
            <pc:sldMk cId="4120587859" sldId="3943"/>
            <ac:spMk id="11" creationId="{7004B7D1-879A-E26E-8CB3-0C00477E8936}"/>
          </ac:spMkLst>
        </pc:spChg>
        <pc:spChg chg="add mod">
          <ac:chgData name="Chris Jenner" userId="S::chris.jenner_coriogeneration.com#ext#@totalworkplace.onmicrosoft.com::9a2e992d-2ca3-4c61-b2ff-5fa2cd8c723a" providerId="AD" clId="Web-{FD7135CB-93CA-916F-1EAD-A6F2E774B198}" dt="2023-04-17T14:52:53.207" v="45" actId="1076"/>
          <ac:spMkLst>
            <pc:docMk/>
            <pc:sldMk cId="4120587859" sldId="3943"/>
            <ac:spMk id="15" creationId="{86BDD747-F299-B79B-22E6-F8BF79D5B185}"/>
          </ac:spMkLst>
        </pc:spChg>
      </pc:sldChg>
      <pc:sldChg chg="addSp delSp modSp">
        <pc:chgData name="Chris Jenner" userId="S::chris.jenner_coriogeneration.com#ext#@totalworkplace.onmicrosoft.com::9a2e992d-2ca3-4c61-b2ff-5fa2cd8c723a" providerId="AD" clId="Web-{FD7135CB-93CA-916F-1EAD-A6F2E774B198}" dt="2023-04-17T14:54:11.521" v="101"/>
        <pc:sldMkLst>
          <pc:docMk/>
          <pc:sldMk cId="1844412151" sldId="3944"/>
        </pc:sldMkLst>
        <pc:spChg chg="add mod">
          <ac:chgData name="Chris Jenner" userId="S::chris.jenner_coriogeneration.com#ext#@totalworkplace.onmicrosoft.com::9a2e992d-2ca3-4c61-b2ff-5fa2cd8c723a" providerId="AD" clId="Web-{FD7135CB-93CA-916F-1EAD-A6F2E774B198}" dt="2023-04-17T14:52:57.816" v="49" actId="1076"/>
          <ac:spMkLst>
            <pc:docMk/>
            <pc:sldMk cId="1844412151" sldId="3944"/>
            <ac:spMk id="4" creationId="{39EEA225-71E7-4814-D2D1-790775608E4A}"/>
          </ac:spMkLst>
        </pc:spChg>
        <pc:spChg chg="del">
          <ac:chgData name="Chris Jenner" userId="S::chris.jenner_coriogeneration.com#ext#@totalworkplace.onmicrosoft.com::9a2e992d-2ca3-4c61-b2ff-5fa2cd8c723a" providerId="AD" clId="Web-{FD7135CB-93CA-916F-1EAD-A6F2E774B198}" dt="2023-04-17T14:54:08.318" v="99"/>
          <ac:spMkLst>
            <pc:docMk/>
            <pc:sldMk cId="1844412151" sldId="3944"/>
            <ac:spMk id="7" creationId="{A0517C35-8459-2B48-F90A-1387F9DFEC91}"/>
          </ac:spMkLst>
        </pc:spChg>
        <pc:spChg chg="del">
          <ac:chgData name="Chris Jenner" userId="S::chris.jenner_coriogeneration.com#ext#@totalworkplace.onmicrosoft.com::9a2e992d-2ca3-4c61-b2ff-5fa2cd8c723a" providerId="AD" clId="Web-{FD7135CB-93CA-916F-1EAD-A6F2E774B198}" dt="2023-04-17T14:54:09.365" v="100"/>
          <ac:spMkLst>
            <pc:docMk/>
            <pc:sldMk cId="1844412151" sldId="3944"/>
            <ac:spMk id="8" creationId="{148C65D4-99D9-4B5D-4CD9-4F387F3D40D1}"/>
          </ac:spMkLst>
        </pc:spChg>
        <pc:spChg chg="del">
          <ac:chgData name="Chris Jenner" userId="S::chris.jenner_coriogeneration.com#ext#@totalworkplace.onmicrosoft.com::9a2e992d-2ca3-4c61-b2ff-5fa2cd8c723a" providerId="AD" clId="Web-{FD7135CB-93CA-916F-1EAD-A6F2E774B198}" dt="2023-04-17T14:54:11.521" v="101"/>
          <ac:spMkLst>
            <pc:docMk/>
            <pc:sldMk cId="1844412151" sldId="3944"/>
            <ac:spMk id="9" creationId="{85BD72D1-CE5A-036C-02A8-0F6F6B001BC5}"/>
          </ac:spMkLst>
        </pc:spChg>
        <pc:spChg chg="add mod">
          <ac:chgData name="Chris Jenner" userId="S::chris.jenner_coriogeneration.com#ext#@totalworkplace.onmicrosoft.com::9a2e992d-2ca3-4c61-b2ff-5fa2cd8c723a" providerId="AD" clId="Web-{FD7135CB-93CA-916F-1EAD-A6F2E774B198}" dt="2023-04-17T14:52:57.816" v="50" actId="1076"/>
          <ac:spMkLst>
            <pc:docMk/>
            <pc:sldMk cId="1844412151" sldId="3944"/>
            <ac:spMk id="11" creationId="{1E20B33E-8131-65F4-4B87-9FFEBF2E8980}"/>
          </ac:spMkLst>
        </pc:spChg>
        <pc:spChg chg="add mod">
          <ac:chgData name="Chris Jenner" userId="S::chris.jenner_coriogeneration.com#ext#@totalworkplace.onmicrosoft.com::9a2e992d-2ca3-4c61-b2ff-5fa2cd8c723a" providerId="AD" clId="Web-{FD7135CB-93CA-916F-1EAD-A6F2E774B198}" dt="2023-04-17T14:52:57.816" v="51" actId="1076"/>
          <ac:spMkLst>
            <pc:docMk/>
            <pc:sldMk cId="1844412151" sldId="3944"/>
            <ac:spMk id="13" creationId="{3E69EA61-1FE3-4E70-F8CE-158FCDAF97DD}"/>
          </ac:spMkLst>
        </pc:spChg>
      </pc:sldChg>
      <pc:sldChg chg="addSp delSp modSp">
        <pc:chgData name="Chris Jenner" userId="S::chris.jenner_coriogeneration.com#ext#@totalworkplace.onmicrosoft.com::9a2e992d-2ca3-4c61-b2ff-5fa2cd8c723a" providerId="AD" clId="Web-{FD7135CB-93CA-916F-1EAD-A6F2E774B198}" dt="2023-04-17T14:53:54.771" v="95"/>
        <pc:sldMkLst>
          <pc:docMk/>
          <pc:sldMk cId="2446931569" sldId="3945"/>
        </pc:sldMkLst>
        <pc:spChg chg="add mod">
          <ac:chgData name="Chris Jenner" userId="S::chris.jenner_coriogeneration.com#ext#@totalworkplace.onmicrosoft.com::9a2e992d-2ca3-4c61-b2ff-5fa2cd8c723a" providerId="AD" clId="Web-{FD7135CB-93CA-916F-1EAD-A6F2E774B198}" dt="2023-04-17T14:53:09.442" v="61" actId="1076"/>
          <ac:spMkLst>
            <pc:docMk/>
            <pc:sldMk cId="2446931569" sldId="3945"/>
            <ac:spMk id="4" creationId="{4C2EC577-AA6F-D747-D1B6-6725E900181D}"/>
          </ac:spMkLst>
        </pc:spChg>
        <pc:spChg chg="add mod">
          <ac:chgData name="Chris Jenner" userId="S::chris.jenner_coriogeneration.com#ext#@totalworkplace.onmicrosoft.com::9a2e992d-2ca3-4c61-b2ff-5fa2cd8c723a" providerId="AD" clId="Web-{FD7135CB-93CA-916F-1EAD-A6F2E774B198}" dt="2023-04-17T14:53:09.457" v="62" actId="1076"/>
          <ac:spMkLst>
            <pc:docMk/>
            <pc:sldMk cId="2446931569" sldId="3945"/>
            <ac:spMk id="7" creationId="{1CD4D193-CC97-C959-8E60-DAE50EF0E071}"/>
          </ac:spMkLst>
        </pc:spChg>
        <pc:spChg chg="del">
          <ac:chgData name="Chris Jenner" userId="S::chris.jenner_coriogeneration.com#ext#@totalworkplace.onmicrosoft.com::9a2e992d-2ca3-4c61-b2ff-5fa2cd8c723a" providerId="AD" clId="Web-{FD7135CB-93CA-916F-1EAD-A6F2E774B198}" dt="2023-04-17T14:53:51.599" v="93"/>
          <ac:spMkLst>
            <pc:docMk/>
            <pc:sldMk cId="2446931569" sldId="3945"/>
            <ac:spMk id="9" creationId="{08507185-AD21-17AE-1A26-A3D45894BF9F}"/>
          </ac:spMkLst>
        </pc:spChg>
        <pc:spChg chg="del">
          <ac:chgData name="Chris Jenner" userId="S::chris.jenner_coriogeneration.com#ext#@totalworkplace.onmicrosoft.com::9a2e992d-2ca3-4c61-b2ff-5fa2cd8c723a" providerId="AD" clId="Web-{FD7135CB-93CA-916F-1EAD-A6F2E774B198}" dt="2023-04-17T14:53:53.333" v="94"/>
          <ac:spMkLst>
            <pc:docMk/>
            <pc:sldMk cId="2446931569" sldId="3945"/>
            <ac:spMk id="10" creationId="{30A311C1-A6BC-63E0-74D4-A30067A6B394}"/>
          </ac:spMkLst>
        </pc:spChg>
        <pc:spChg chg="del">
          <ac:chgData name="Chris Jenner" userId="S::chris.jenner_coriogeneration.com#ext#@totalworkplace.onmicrosoft.com::9a2e992d-2ca3-4c61-b2ff-5fa2cd8c723a" providerId="AD" clId="Web-{FD7135CB-93CA-916F-1EAD-A6F2E774B198}" dt="2023-04-17T14:53:54.771" v="95"/>
          <ac:spMkLst>
            <pc:docMk/>
            <pc:sldMk cId="2446931569" sldId="3945"/>
            <ac:spMk id="11" creationId="{C06A9AB6-346D-CDBD-A87B-8C4968FF4C25}"/>
          </ac:spMkLst>
        </pc:spChg>
        <pc:spChg chg="add mod">
          <ac:chgData name="Chris Jenner" userId="S::chris.jenner_coriogeneration.com#ext#@totalworkplace.onmicrosoft.com::9a2e992d-2ca3-4c61-b2ff-5fa2cd8c723a" providerId="AD" clId="Web-{FD7135CB-93CA-916F-1EAD-A6F2E774B198}" dt="2023-04-17T14:53:09.457" v="63" actId="1076"/>
          <ac:spMkLst>
            <pc:docMk/>
            <pc:sldMk cId="2446931569" sldId="3945"/>
            <ac:spMk id="13" creationId="{D35E9264-FD2C-4C06-FA38-D7A5489E4B24}"/>
          </ac:spMkLst>
        </pc:spChg>
      </pc:sldChg>
      <pc:sldChg chg="addSp delSp modSp">
        <pc:chgData name="Chris Jenner" userId="S::chris.jenner_coriogeneration.com#ext#@totalworkplace.onmicrosoft.com::9a2e992d-2ca3-4c61-b2ff-5fa2cd8c723a" providerId="AD" clId="Web-{FD7135CB-93CA-916F-1EAD-A6F2E774B198}" dt="2023-04-17T14:53:49.224" v="92"/>
        <pc:sldMkLst>
          <pc:docMk/>
          <pc:sldMk cId="3838993983" sldId="3946"/>
        </pc:sldMkLst>
        <pc:spChg chg="del">
          <ac:chgData name="Chris Jenner" userId="S::chris.jenner_coriogeneration.com#ext#@totalworkplace.onmicrosoft.com::9a2e992d-2ca3-4c61-b2ff-5fa2cd8c723a" providerId="AD" clId="Web-{FD7135CB-93CA-916F-1EAD-A6F2E774B198}" dt="2023-04-17T14:53:45.818" v="90"/>
          <ac:spMkLst>
            <pc:docMk/>
            <pc:sldMk cId="3838993983" sldId="3946"/>
            <ac:spMk id="4" creationId="{9C4A893D-4980-CA73-AB0A-0453EE48A7D1}"/>
          </ac:spMkLst>
        </pc:spChg>
        <pc:spChg chg="del">
          <ac:chgData name="Chris Jenner" userId="S::chris.jenner_coriogeneration.com#ext#@totalworkplace.onmicrosoft.com::9a2e992d-2ca3-4c61-b2ff-5fa2cd8c723a" providerId="AD" clId="Web-{FD7135CB-93CA-916F-1EAD-A6F2E774B198}" dt="2023-04-17T14:53:46.536" v="91"/>
          <ac:spMkLst>
            <pc:docMk/>
            <pc:sldMk cId="3838993983" sldId="3946"/>
            <ac:spMk id="5" creationId="{297F531F-A43B-668F-FE9A-F703DA0F44B0}"/>
          </ac:spMkLst>
        </pc:spChg>
        <pc:spChg chg="del">
          <ac:chgData name="Chris Jenner" userId="S::chris.jenner_coriogeneration.com#ext#@totalworkplace.onmicrosoft.com::9a2e992d-2ca3-4c61-b2ff-5fa2cd8c723a" providerId="AD" clId="Web-{FD7135CB-93CA-916F-1EAD-A6F2E774B198}" dt="2023-04-17T14:53:49.224" v="92"/>
          <ac:spMkLst>
            <pc:docMk/>
            <pc:sldMk cId="3838993983" sldId="3946"/>
            <ac:spMk id="6" creationId="{5039DF30-A04F-40D9-EC16-028926A14F94}"/>
          </ac:spMkLst>
        </pc:spChg>
        <pc:spChg chg="add mod">
          <ac:chgData name="Chris Jenner" userId="S::chris.jenner_coriogeneration.com#ext#@totalworkplace.onmicrosoft.com::9a2e992d-2ca3-4c61-b2ff-5fa2cd8c723a" providerId="AD" clId="Web-{FD7135CB-93CA-916F-1EAD-A6F2E774B198}" dt="2023-04-17T14:53:16.989" v="67" actId="1076"/>
          <ac:spMkLst>
            <pc:docMk/>
            <pc:sldMk cId="3838993983" sldId="3946"/>
            <ac:spMk id="9" creationId="{307C6425-FCBE-2D84-B529-DF64FE1A4730}"/>
          </ac:spMkLst>
        </pc:spChg>
        <pc:spChg chg="add mod">
          <ac:chgData name="Chris Jenner" userId="S::chris.jenner_coriogeneration.com#ext#@totalworkplace.onmicrosoft.com::9a2e992d-2ca3-4c61-b2ff-5fa2cd8c723a" providerId="AD" clId="Web-{FD7135CB-93CA-916F-1EAD-A6F2E774B198}" dt="2023-04-17T14:53:17.004" v="68" actId="1076"/>
          <ac:spMkLst>
            <pc:docMk/>
            <pc:sldMk cId="3838993983" sldId="3946"/>
            <ac:spMk id="13" creationId="{84B9D41D-85D2-2197-EA34-51AA69447B26}"/>
          </ac:spMkLst>
        </pc:spChg>
        <pc:spChg chg="add mod">
          <ac:chgData name="Chris Jenner" userId="S::chris.jenner_coriogeneration.com#ext#@totalworkplace.onmicrosoft.com::9a2e992d-2ca3-4c61-b2ff-5fa2cd8c723a" providerId="AD" clId="Web-{FD7135CB-93CA-916F-1EAD-A6F2E774B198}" dt="2023-04-17T14:53:17.004" v="69" actId="1076"/>
          <ac:spMkLst>
            <pc:docMk/>
            <pc:sldMk cId="3838993983" sldId="3946"/>
            <ac:spMk id="15" creationId="{78C3A203-69F1-8FE3-EF03-885A3B83D500}"/>
          </ac:spMkLst>
        </pc:spChg>
      </pc:sldChg>
      <pc:sldChg chg="addSp delSp modSp">
        <pc:chgData name="Chris Jenner" userId="S::chris.jenner_coriogeneration.com#ext#@totalworkplace.onmicrosoft.com::9a2e992d-2ca3-4c61-b2ff-5fa2cd8c723a" providerId="AD" clId="Web-{FD7135CB-93CA-916F-1EAD-A6F2E774B198}" dt="2023-04-17T14:53:41.974" v="89"/>
        <pc:sldMkLst>
          <pc:docMk/>
          <pc:sldMk cId="3178922232" sldId="3947"/>
        </pc:sldMkLst>
        <pc:spChg chg="add mod">
          <ac:chgData name="Chris Jenner" userId="S::chris.jenner_coriogeneration.com#ext#@totalworkplace.onmicrosoft.com::9a2e992d-2ca3-4c61-b2ff-5fa2cd8c723a" providerId="AD" clId="Web-{FD7135CB-93CA-916F-1EAD-A6F2E774B198}" dt="2023-04-17T14:53:22.676" v="73" actId="1076"/>
          <ac:spMkLst>
            <pc:docMk/>
            <pc:sldMk cId="3178922232" sldId="3947"/>
            <ac:spMk id="4" creationId="{40B25FEE-CF0C-9F62-947B-D842148F39EC}"/>
          </ac:spMkLst>
        </pc:spChg>
        <pc:spChg chg="del">
          <ac:chgData name="Chris Jenner" userId="S::chris.jenner_coriogeneration.com#ext#@totalworkplace.onmicrosoft.com::9a2e992d-2ca3-4c61-b2ff-5fa2cd8c723a" providerId="AD" clId="Web-{FD7135CB-93CA-916F-1EAD-A6F2E774B198}" dt="2023-04-17T14:53:38.583" v="87"/>
          <ac:spMkLst>
            <pc:docMk/>
            <pc:sldMk cId="3178922232" sldId="3947"/>
            <ac:spMk id="7" creationId="{D2F88C0C-3ADD-C68F-CDC1-DACF95908359}"/>
          </ac:spMkLst>
        </pc:spChg>
        <pc:spChg chg="del">
          <ac:chgData name="Chris Jenner" userId="S::chris.jenner_coriogeneration.com#ext#@totalworkplace.onmicrosoft.com::9a2e992d-2ca3-4c61-b2ff-5fa2cd8c723a" providerId="AD" clId="Web-{FD7135CB-93CA-916F-1EAD-A6F2E774B198}" dt="2023-04-17T14:53:40.349" v="88"/>
          <ac:spMkLst>
            <pc:docMk/>
            <pc:sldMk cId="3178922232" sldId="3947"/>
            <ac:spMk id="8" creationId="{4CBD8AE2-396F-38A3-70F2-A39AEA70634A}"/>
          </ac:spMkLst>
        </pc:spChg>
        <pc:spChg chg="del">
          <ac:chgData name="Chris Jenner" userId="S::chris.jenner_coriogeneration.com#ext#@totalworkplace.onmicrosoft.com::9a2e992d-2ca3-4c61-b2ff-5fa2cd8c723a" providerId="AD" clId="Web-{FD7135CB-93CA-916F-1EAD-A6F2E774B198}" dt="2023-04-17T14:53:41.974" v="89"/>
          <ac:spMkLst>
            <pc:docMk/>
            <pc:sldMk cId="3178922232" sldId="3947"/>
            <ac:spMk id="9" creationId="{57715CC7-D8A2-15E3-5607-CE51521F26E0}"/>
          </ac:spMkLst>
        </pc:spChg>
        <pc:spChg chg="add mod">
          <ac:chgData name="Chris Jenner" userId="S::chris.jenner_coriogeneration.com#ext#@totalworkplace.onmicrosoft.com::9a2e992d-2ca3-4c61-b2ff-5fa2cd8c723a" providerId="AD" clId="Web-{FD7135CB-93CA-916F-1EAD-A6F2E774B198}" dt="2023-04-17T14:53:22.676" v="74" actId="1076"/>
          <ac:spMkLst>
            <pc:docMk/>
            <pc:sldMk cId="3178922232" sldId="3947"/>
            <ac:spMk id="13" creationId="{A56414C9-B568-37F5-2508-7A072897162D}"/>
          </ac:spMkLst>
        </pc:spChg>
        <pc:spChg chg="add mod">
          <ac:chgData name="Chris Jenner" userId="S::chris.jenner_coriogeneration.com#ext#@totalworkplace.onmicrosoft.com::9a2e992d-2ca3-4c61-b2ff-5fa2cd8c723a" providerId="AD" clId="Web-{FD7135CB-93CA-916F-1EAD-A6F2E774B198}" dt="2023-04-17T14:53:22.692" v="75" actId="1076"/>
          <ac:spMkLst>
            <pc:docMk/>
            <pc:sldMk cId="3178922232" sldId="3947"/>
            <ac:spMk id="15" creationId="{F68383A1-136E-2F2B-4E7B-1F42CDCC79CF}"/>
          </ac:spMkLst>
        </pc:spChg>
      </pc:sldChg>
      <pc:sldChg chg="addSp delSp modSp">
        <pc:chgData name="Chris Jenner" userId="S::chris.jenner_coriogeneration.com#ext#@totalworkplace.onmicrosoft.com::9a2e992d-2ca3-4c61-b2ff-5fa2cd8c723a" providerId="AD" clId="Web-{FD7135CB-93CA-916F-1EAD-A6F2E774B198}" dt="2023-04-17T14:54:03.444" v="98"/>
        <pc:sldMkLst>
          <pc:docMk/>
          <pc:sldMk cId="3097106716" sldId="3948"/>
        </pc:sldMkLst>
        <pc:spChg chg="add mod">
          <ac:chgData name="Chris Jenner" userId="S::chris.jenner_coriogeneration.com#ext#@totalworkplace.onmicrosoft.com::9a2e992d-2ca3-4c61-b2ff-5fa2cd8c723a" providerId="AD" clId="Web-{FD7135CB-93CA-916F-1EAD-A6F2E774B198}" dt="2023-04-17T14:53:02.426" v="55" actId="1076"/>
          <ac:spMkLst>
            <pc:docMk/>
            <pc:sldMk cId="3097106716" sldId="3948"/>
            <ac:spMk id="3" creationId="{1B6B4B90-86CB-5066-DB53-55936FC2C4F2}"/>
          </ac:spMkLst>
        </pc:spChg>
        <pc:spChg chg="del">
          <ac:chgData name="Chris Jenner" userId="S::chris.jenner_coriogeneration.com#ext#@totalworkplace.onmicrosoft.com::9a2e992d-2ca3-4c61-b2ff-5fa2cd8c723a" providerId="AD" clId="Web-{FD7135CB-93CA-916F-1EAD-A6F2E774B198}" dt="2023-04-17T14:54:00.365" v="96"/>
          <ac:spMkLst>
            <pc:docMk/>
            <pc:sldMk cId="3097106716" sldId="3948"/>
            <ac:spMk id="7" creationId="{A0517C35-8459-2B48-F90A-1387F9DFEC91}"/>
          </ac:spMkLst>
        </pc:spChg>
        <pc:spChg chg="del">
          <ac:chgData name="Chris Jenner" userId="S::chris.jenner_coriogeneration.com#ext#@totalworkplace.onmicrosoft.com::9a2e992d-2ca3-4c61-b2ff-5fa2cd8c723a" providerId="AD" clId="Web-{FD7135CB-93CA-916F-1EAD-A6F2E774B198}" dt="2023-04-17T14:54:01.849" v="97"/>
          <ac:spMkLst>
            <pc:docMk/>
            <pc:sldMk cId="3097106716" sldId="3948"/>
            <ac:spMk id="8" creationId="{148C65D4-99D9-4B5D-4CD9-4F387F3D40D1}"/>
          </ac:spMkLst>
        </pc:spChg>
        <pc:spChg chg="del">
          <ac:chgData name="Chris Jenner" userId="S::chris.jenner_coriogeneration.com#ext#@totalworkplace.onmicrosoft.com::9a2e992d-2ca3-4c61-b2ff-5fa2cd8c723a" providerId="AD" clId="Web-{FD7135CB-93CA-916F-1EAD-A6F2E774B198}" dt="2023-04-17T14:54:03.444" v="98"/>
          <ac:spMkLst>
            <pc:docMk/>
            <pc:sldMk cId="3097106716" sldId="3948"/>
            <ac:spMk id="9" creationId="{85BD72D1-CE5A-036C-02A8-0F6F6B001BC5}"/>
          </ac:spMkLst>
        </pc:spChg>
        <pc:spChg chg="add mod">
          <ac:chgData name="Chris Jenner" userId="S::chris.jenner_coriogeneration.com#ext#@totalworkplace.onmicrosoft.com::9a2e992d-2ca3-4c61-b2ff-5fa2cd8c723a" providerId="AD" clId="Web-{FD7135CB-93CA-916F-1EAD-A6F2E774B198}" dt="2023-04-17T14:53:02.426" v="56" actId="1076"/>
          <ac:spMkLst>
            <pc:docMk/>
            <pc:sldMk cId="3097106716" sldId="3948"/>
            <ac:spMk id="10" creationId="{72A9582A-1E67-1954-8CC1-F1DD89DC2918}"/>
          </ac:spMkLst>
        </pc:spChg>
        <pc:spChg chg="add mod">
          <ac:chgData name="Chris Jenner" userId="S::chris.jenner_coriogeneration.com#ext#@totalworkplace.onmicrosoft.com::9a2e992d-2ca3-4c61-b2ff-5fa2cd8c723a" providerId="AD" clId="Web-{FD7135CB-93CA-916F-1EAD-A6F2E774B198}" dt="2023-04-17T14:53:02.441" v="57" actId="1076"/>
          <ac:spMkLst>
            <pc:docMk/>
            <pc:sldMk cId="3097106716" sldId="3948"/>
            <ac:spMk id="15" creationId="{694B9CD2-2A38-25DE-F989-6C7C7FEFED18}"/>
          </ac:spMkLst>
        </pc:spChg>
      </pc:sldChg>
      <pc:sldChg chg="addSp delSp modSp">
        <pc:chgData name="Chris Jenner" userId="S::chris.jenner_coriogeneration.com#ext#@totalworkplace.onmicrosoft.com::9a2e992d-2ca3-4c61-b2ff-5fa2cd8c723a" providerId="AD" clId="Web-{FD7135CB-93CA-916F-1EAD-A6F2E774B198}" dt="2023-04-17T14:53:35.302" v="86"/>
        <pc:sldMkLst>
          <pc:docMk/>
          <pc:sldMk cId="3401914418" sldId="3949"/>
        </pc:sldMkLst>
        <pc:spChg chg="add mod">
          <ac:chgData name="Chris Jenner" userId="S::chris.jenner_coriogeneration.com#ext#@totalworkplace.onmicrosoft.com::9a2e992d-2ca3-4c61-b2ff-5fa2cd8c723a" providerId="AD" clId="Web-{FD7135CB-93CA-916F-1EAD-A6F2E774B198}" dt="2023-04-17T14:53:29.583" v="79" actId="1076"/>
          <ac:spMkLst>
            <pc:docMk/>
            <pc:sldMk cId="3401914418" sldId="3949"/>
            <ac:spMk id="3" creationId="{4D486354-F72C-44F7-DE35-140883B6D03C}"/>
          </ac:spMkLst>
        </pc:spChg>
        <pc:spChg chg="del">
          <ac:chgData name="Chris Jenner" userId="S::chris.jenner_coriogeneration.com#ext#@totalworkplace.onmicrosoft.com::9a2e992d-2ca3-4c61-b2ff-5fa2cd8c723a" providerId="AD" clId="Web-{FD7135CB-93CA-916F-1EAD-A6F2E774B198}" dt="2023-04-17T14:53:31.364" v="82"/>
          <ac:spMkLst>
            <pc:docMk/>
            <pc:sldMk cId="3401914418" sldId="3949"/>
            <ac:spMk id="7" creationId="{D2F88C0C-3ADD-C68F-CDC1-DACF95908359}"/>
          </ac:spMkLst>
        </pc:spChg>
        <pc:spChg chg="del mod">
          <ac:chgData name="Chris Jenner" userId="S::chris.jenner_coriogeneration.com#ext#@totalworkplace.onmicrosoft.com::9a2e992d-2ca3-4c61-b2ff-5fa2cd8c723a" providerId="AD" clId="Web-{FD7135CB-93CA-916F-1EAD-A6F2E774B198}" dt="2023-04-17T14:53:34.270" v="85"/>
          <ac:spMkLst>
            <pc:docMk/>
            <pc:sldMk cId="3401914418" sldId="3949"/>
            <ac:spMk id="8" creationId="{4CBD8AE2-396F-38A3-70F2-A39AEA70634A}"/>
          </ac:spMkLst>
        </pc:spChg>
        <pc:spChg chg="del">
          <ac:chgData name="Chris Jenner" userId="S::chris.jenner_coriogeneration.com#ext#@totalworkplace.onmicrosoft.com::9a2e992d-2ca3-4c61-b2ff-5fa2cd8c723a" providerId="AD" clId="Web-{FD7135CB-93CA-916F-1EAD-A6F2E774B198}" dt="2023-04-17T14:53:35.302" v="86"/>
          <ac:spMkLst>
            <pc:docMk/>
            <pc:sldMk cId="3401914418" sldId="3949"/>
            <ac:spMk id="9" creationId="{57715CC7-D8A2-15E3-5607-CE51521F26E0}"/>
          </ac:spMkLst>
        </pc:spChg>
        <pc:spChg chg="add mod">
          <ac:chgData name="Chris Jenner" userId="S::chris.jenner_coriogeneration.com#ext#@totalworkplace.onmicrosoft.com::9a2e992d-2ca3-4c61-b2ff-5fa2cd8c723a" providerId="AD" clId="Web-{FD7135CB-93CA-916F-1EAD-A6F2E774B198}" dt="2023-04-17T14:53:29.614" v="80" actId="1076"/>
          <ac:spMkLst>
            <pc:docMk/>
            <pc:sldMk cId="3401914418" sldId="3949"/>
            <ac:spMk id="10" creationId="{4FA1CDF6-3094-134E-427A-5E386B1E15BB}"/>
          </ac:spMkLst>
        </pc:spChg>
        <pc:spChg chg="add mod">
          <ac:chgData name="Chris Jenner" userId="S::chris.jenner_coriogeneration.com#ext#@totalworkplace.onmicrosoft.com::9a2e992d-2ca3-4c61-b2ff-5fa2cd8c723a" providerId="AD" clId="Web-{FD7135CB-93CA-916F-1EAD-A6F2E774B198}" dt="2023-04-17T14:53:29.614" v="81" actId="1076"/>
          <ac:spMkLst>
            <pc:docMk/>
            <pc:sldMk cId="3401914418" sldId="3949"/>
            <ac:spMk id="15" creationId="{16FD233A-4407-D093-F6A8-CD928917A21D}"/>
          </ac:spMkLst>
        </pc:spChg>
      </pc:sldChg>
      <pc:sldChg chg="delSp">
        <pc:chgData name="Chris Jenner" userId="S::chris.jenner_coriogeneration.com#ext#@totalworkplace.onmicrosoft.com::9a2e992d-2ca3-4c61-b2ff-5fa2cd8c723a" providerId="AD" clId="Web-{FD7135CB-93CA-916F-1EAD-A6F2E774B198}" dt="2023-04-17T14:48:47.496" v="0"/>
        <pc:sldMkLst>
          <pc:docMk/>
          <pc:sldMk cId="2746010241" sldId="3950"/>
        </pc:sldMkLst>
        <pc:spChg chg="del">
          <ac:chgData name="Chris Jenner" userId="S::chris.jenner_coriogeneration.com#ext#@totalworkplace.onmicrosoft.com::9a2e992d-2ca3-4c61-b2ff-5fa2cd8c723a" providerId="AD" clId="Web-{FD7135CB-93CA-916F-1EAD-A6F2E774B198}" dt="2023-04-17T14:48:47.496" v="0"/>
          <ac:spMkLst>
            <pc:docMk/>
            <pc:sldMk cId="2746010241" sldId="3950"/>
            <ac:spMk id="4" creationId="{C2C4C07F-A7DB-D2B5-BDD8-9B8CDA6CC2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8407E-DC4B-46E0-A07E-1C93E57BF162}"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0552-B1CE-493D-809B-126BC8F02CFD}" type="slidenum">
              <a:rPr lang="en-GB" smtClean="0"/>
              <a:t>‹#›</a:t>
            </a:fld>
            <a:endParaRPr lang="en-GB"/>
          </a:p>
        </p:txBody>
      </p:sp>
    </p:spTree>
    <p:extLst>
      <p:ext uri="{BB962C8B-B14F-4D97-AF65-F5344CB8AC3E}">
        <p14:creationId xmlns:p14="http://schemas.microsoft.com/office/powerpoint/2010/main" val="222241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2</a:t>
            </a:fld>
            <a:endParaRPr lang="en-GB"/>
          </a:p>
        </p:txBody>
      </p:sp>
    </p:spTree>
    <p:extLst>
      <p:ext uri="{BB962C8B-B14F-4D97-AF65-F5344CB8AC3E}">
        <p14:creationId xmlns:p14="http://schemas.microsoft.com/office/powerpoint/2010/main" val="38118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12</a:t>
            </a:fld>
            <a:endParaRPr lang="en-GB"/>
          </a:p>
        </p:txBody>
      </p:sp>
    </p:spTree>
    <p:extLst>
      <p:ext uri="{BB962C8B-B14F-4D97-AF65-F5344CB8AC3E}">
        <p14:creationId xmlns:p14="http://schemas.microsoft.com/office/powerpoint/2010/main" val="461499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15</a:t>
            </a:fld>
            <a:endParaRPr lang="en-GB"/>
          </a:p>
        </p:txBody>
      </p:sp>
    </p:spTree>
    <p:extLst>
      <p:ext uri="{BB962C8B-B14F-4D97-AF65-F5344CB8AC3E}">
        <p14:creationId xmlns:p14="http://schemas.microsoft.com/office/powerpoint/2010/main" val="231123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44546A"/>
                </a:solidFill>
                <a:effectLst/>
                <a:latin typeface="Calibri Light" panose="020F0302020204030204" pitchFamily="34" charset="0"/>
              </a:rPr>
              <a:t>Until we have secured a final grid connection, we currently have two search zones for the onshore substation &amp; associated infrastructure required to connect to the National Grid transmission system. Only one of these zones, along with the associated onshore cable route will be progressed once a final connection point is confirmed.</a:t>
            </a:r>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44546A"/>
                </a:solidFill>
                <a:effectLst/>
                <a:latin typeface="Calibri Light" panose="020F0302020204030204" pitchFamily="34" charset="0"/>
              </a:rPr>
              <a:t>For the Weston Marsh connection option (in the south), the overall footprint of substation works for Outer Dowsing and the National Grid enabling works required to connect to the existing National Grid transmission system is anticipated to have a maximum footprint of 9.2 hectares for the operational substation footprint and 18 hectares for the total land take to include mitigation and drainage. Some overhead line modifications will be required at, or near to, the ODOW/National Grid substation(s) to facilitate the connection of our project at this location.</a:t>
            </a:r>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44546A"/>
                </a:solidFill>
                <a:effectLst/>
                <a:latin typeface="Calibri Light" panose="020F0302020204030204" pitchFamily="34" charset="0"/>
              </a:rPr>
              <a:t>For the Lincolnshire Node connection option (in the north), the combination of the Outer Dowsing substation and the planned National Grid wider reinforcement works is likely to require a larger footprint, however the details of these plans are not yet known.</a:t>
            </a:r>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Light" panose="020F03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44546A"/>
                </a:solidFill>
                <a:effectLst/>
                <a:latin typeface="Calibri Light" panose="020F0302020204030204" pitchFamily="34" charset="0"/>
              </a:rPr>
              <a:t>Further detail on works required to connect the project to the National Grid transmission system are anticipated to be available upon conclusion of the OTNR process, including information on what aspects of the required National Grid works would be included in the Outer Dowsing DCO application.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35</a:t>
            </a:fld>
            <a:endParaRPr lang="en-GB"/>
          </a:p>
        </p:txBody>
      </p:sp>
    </p:spTree>
    <p:extLst>
      <p:ext uri="{BB962C8B-B14F-4D97-AF65-F5344CB8AC3E}">
        <p14:creationId xmlns:p14="http://schemas.microsoft.com/office/powerpoint/2010/main" val="389503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36</a:t>
            </a:fld>
            <a:endParaRPr lang="en-GB"/>
          </a:p>
        </p:txBody>
      </p:sp>
    </p:spTree>
    <p:extLst>
      <p:ext uri="{BB962C8B-B14F-4D97-AF65-F5344CB8AC3E}">
        <p14:creationId xmlns:p14="http://schemas.microsoft.com/office/powerpoint/2010/main" val="211405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37</a:t>
            </a:fld>
            <a:endParaRPr lang="en-GB"/>
          </a:p>
        </p:txBody>
      </p:sp>
    </p:spTree>
    <p:extLst>
      <p:ext uri="{BB962C8B-B14F-4D97-AF65-F5344CB8AC3E}">
        <p14:creationId xmlns:p14="http://schemas.microsoft.com/office/powerpoint/2010/main" val="641964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38</a:t>
            </a:fld>
            <a:endParaRPr lang="en-GB"/>
          </a:p>
        </p:txBody>
      </p:sp>
    </p:spTree>
    <p:extLst>
      <p:ext uri="{BB962C8B-B14F-4D97-AF65-F5344CB8AC3E}">
        <p14:creationId xmlns:p14="http://schemas.microsoft.com/office/powerpoint/2010/main" val="1256369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39</a:t>
            </a:fld>
            <a:endParaRPr lang="en-GB"/>
          </a:p>
        </p:txBody>
      </p:sp>
    </p:spTree>
    <p:extLst>
      <p:ext uri="{BB962C8B-B14F-4D97-AF65-F5344CB8AC3E}">
        <p14:creationId xmlns:p14="http://schemas.microsoft.com/office/powerpoint/2010/main" val="3604007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40</a:t>
            </a:fld>
            <a:endParaRPr lang="en-GB"/>
          </a:p>
        </p:txBody>
      </p:sp>
    </p:spTree>
    <p:extLst>
      <p:ext uri="{BB962C8B-B14F-4D97-AF65-F5344CB8AC3E}">
        <p14:creationId xmlns:p14="http://schemas.microsoft.com/office/powerpoint/2010/main" val="2014127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41</a:t>
            </a:fld>
            <a:endParaRPr lang="en-GB"/>
          </a:p>
        </p:txBody>
      </p:sp>
    </p:spTree>
    <p:extLst>
      <p:ext uri="{BB962C8B-B14F-4D97-AF65-F5344CB8AC3E}">
        <p14:creationId xmlns:p14="http://schemas.microsoft.com/office/powerpoint/2010/main" val="392438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42</a:t>
            </a:fld>
            <a:endParaRPr lang="en-GB"/>
          </a:p>
        </p:txBody>
      </p:sp>
    </p:spTree>
    <p:extLst>
      <p:ext uri="{BB962C8B-B14F-4D97-AF65-F5344CB8AC3E}">
        <p14:creationId xmlns:p14="http://schemas.microsoft.com/office/powerpoint/2010/main" val="102401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3</a:t>
            </a:fld>
            <a:endParaRPr lang="en-GB"/>
          </a:p>
        </p:txBody>
      </p:sp>
    </p:spTree>
    <p:extLst>
      <p:ext uri="{BB962C8B-B14F-4D97-AF65-F5344CB8AC3E}">
        <p14:creationId xmlns:p14="http://schemas.microsoft.com/office/powerpoint/2010/main" val="1910916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43</a:t>
            </a:fld>
            <a:endParaRPr lang="en-GB"/>
          </a:p>
        </p:txBody>
      </p:sp>
    </p:spTree>
    <p:extLst>
      <p:ext uri="{BB962C8B-B14F-4D97-AF65-F5344CB8AC3E}">
        <p14:creationId xmlns:p14="http://schemas.microsoft.com/office/powerpoint/2010/main" val="326037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44</a:t>
            </a:fld>
            <a:endParaRPr lang="en-GB"/>
          </a:p>
        </p:txBody>
      </p:sp>
    </p:spTree>
    <p:extLst>
      <p:ext uri="{BB962C8B-B14F-4D97-AF65-F5344CB8AC3E}">
        <p14:creationId xmlns:p14="http://schemas.microsoft.com/office/powerpoint/2010/main" val="3609045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45</a:t>
            </a:fld>
            <a:endParaRPr lang="en-GB"/>
          </a:p>
        </p:txBody>
      </p:sp>
    </p:spTree>
    <p:extLst>
      <p:ext uri="{BB962C8B-B14F-4D97-AF65-F5344CB8AC3E}">
        <p14:creationId xmlns:p14="http://schemas.microsoft.com/office/powerpoint/2010/main" val="3991530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46</a:t>
            </a:fld>
            <a:endParaRPr lang="en-GB"/>
          </a:p>
        </p:txBody>
      </p:sp>
    </p:spTree>
    <p:extLst>
      <p:ext uri="{BB962C8B-B14F-4D97-AF65-F5344CB8AC3E}">
        <p14:creationId xmlns:p14="http://schemas.microsoft.com/office/powerpoint/2010/main" val="35354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47</a:t>
            </a:fld>
            <a:endParaRPr lang="en-GB"/>
          </a:p>
        </p:txBody>
      </p:sp>
    </p:spTree>
    <p:extLst>
      <p:ext uri="{BB962C8B-B14F-4D97-AF65-F5344CB8AC3E}">
        <p14:creationId xmlns:p14="http://schemas.microsoft.com/office/powerpoint/2010/main" val="1483057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48</a:t>
            </a:fld>
            <a:endParaRPr lang="en-GB"/>
          </a:p>
        </p:txBody>
      </p:sp>
    </p:spTree>
    <p:extLst>
      <p:ext uri="{BB962C8B-B14F-4D97-AF65-F5344CB8AC3E}">
        <p14:creationId xmlns:p14="http://schemas.microsoft.com/office/powerpoint/2010/main" val="3089313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49</a:t>
            </a:fld>
            <a:endParaRPr lang="en-GB"/>
          </a:p>
        </p:txBody>
      </p:sp>
    </p:spTree>
    <p:extLst>
      <p:ext uri="{BB962C8B-B14F-4D97-AF65-F5344CB8AC3E}">
        <p14:creationId xmlns:p14="http://schemas.microsoft.com/office/powerpoint/2010/main" val="3061258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50</a:t>
            </a:fld>
            <a:endParaRPr lang="en-GB"/>
          </a:p>
        </p:txBody>
      </p:sp>
    </p:spTree>
    <p:extLst>
      <p:ext uri="{BB962C8B-B14F-4D97-AF65-F5344CB8AC3E}">
        <p14:creationId xmlns:p14="http://schemas.microsoft.com/office/powerpoint/2010/main" val="1790559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51</a:t>
            </a:fld>
            <a:endParaRPr lang="en-GB"/>
          </a:p>
        </p:txBody>
      </p:sp>
    </p:spTree>
    <p:extLst>
      <p:ext uri="{BB962C8B-B14F-4D97-AF65-F5344CB8AC3E}">
        <p14:creationId xmlns:p14="http://schemas.microsoft.com/office/powerpoint/2010/main" val="2695848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52</a:t>
            </a:fld>
            <a:endParaRPr lang="en-GB"/>
          </a:p>
        </p:txBody>
      </p:sp>
    </p:spTree>
    <p:extLst>
      <p:ext uri="{BB962C8B-B14F-4D97-AF65-F5344CB8AC3E}">
        <p14:creationId xmlns:p14="http://schemas.microsoft.com/office/powerpoint/2010/main" val="409055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just formally entered into our Agreement for Lease with the Crown Estate in January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offshore elements of The Project consist of an offshore wind turbine array, located approximately 54 km east of the Lincolnshire coast, along with offshore platforms, inter array cables and export cables to connect the electricity generated to the National Grid.  We are not proposing to route our offshore cables down the Wash because of the important international and national designated status – this decision is also reflected by the position of the statutory and non-statutory nature conservation agencies and organizations who have all communicated in very clear terms through the OTNR process and Round 4 Leasing process that no more subsea cables would be supported through the Wash.​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Project design envelope allows for a maximum of 100 wind turbines, with a maximum tip height of 403m LAT (Lowest Astronomical Tide).  A number of different foundation types are being considered, including monopiles, pin piles, jackets, suction buckets and gravity base foundations. The offshore wind array area currently covers approximately 500 km2 but as part of the ongoing development process, and in consultation with relevant stakeholders, the size of the array area will be refined to 300 km2 prior to construction without any change to overall 1.5GW capacity. The final wind turbine layout will be determined balancing a range of key considerations including wind turbine design, foundation structure, turbine spacing, seabed characteristics, </a:t>
            </a:r>
            <a:r>
              <a:rPr lang="en-US" err="1"/>
              <a:t>metocean</a:t>
            </a:r>
            <a:r>
              <a:rPr lang="en-US"/>
              <a:t> conditions, wind direction, benthic habitats, navigational safety and fisheries considerations, amongst other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Up to seven offshore platforms may be required for the Project. This includes offshore substation platforms hosting electrical systems to collect the power generated by the wind turbines and export it (through the export cable) to shore, and other platforms including the option to use a reactive compensation platform located along the export cable corridor, or accommodation platforms within the offshore array.​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offshore export cables from the offshore wind turbines are proposed to make landfall south of </a:t>
            </a:r>
            <a:r>
              <a:rPr lang="en-US" err="1"/>
              <a:t>Anderby</a:t>
            </a:r>
            <a:r>
              <a:rPr lang="en-US"/>
              <a:t> Creek around the </a:t>
            </a:r>
            <a:r>
              <a:rPr lang="en-US" err="1"/>
              <a:t>Wolla</a:t>
            </a:r>
            <a:r>
              <a:rPr lang="en-US"/>
              <a:t> Bank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offshore route for the export cables has been selected to route south of Triton Knoll to avoid the proposed Silver Pit Highly Protected Marine Area.  This route also ensure no crossing of any operational pipelines or cables in the Southern North Sea.​</a:t>
            </a:r>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5</a:t>
            </a:fld>
            <a:endParaRPr lang="en-GB"/>
          </a:p>
        </p:txBody>
      </p:sp>
    </p:spTree>
    <p:extLst>
      <p:ext uri="{BB962C8B-B14F-4D97-AF65-F5344CB8AC3E}">
        <p14:creationId xmlns:p14="http://schemas.microsoft.com/office/powerpoint/2010/main" val="889358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53</a:t>
            </a:fld>
            <a:endParaRPr lang="en-GB"/>
          </a:p>
        </p:txBody>
      </p:sp>
    </p:spTree>
    <p:extLst>
      <p:ext uri="{BB962C8B-B14F-4D97-AF65-F5344CB8AC3E}">
        <p14:creationId xmlns:p14="http://schemas.microsoft.com/office/powerpoint/2010/main" val="3992277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54</a:t>
            </a:fld>
            <a:endParaRPr lang="en-GB"/>
          </a:p>
        </p:txBody>
      </p:sp>
    </p:spTree>
    <p:extLst>
      <p:ext uri="{BB962C8B-B14F-4D97-AF65-F5344CB8AC3E}">
        <p14:creationId xmlns:p14="http://schemas.microsoft.com/office/powerpoint/2010/main" val="863994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55</a:t>
            </a:fld>
            <a:endParaRPr lang="en-GB"/>
          </a:p>
        </p:txBody>
      </p:sp>
    </p:spTree>
    <p:extLst>
      <p:ext uri="{BB962C8B-B14F-4D97-AF65-F5344CB8AC3E}">
        <p14:creationId xmlns:p14="http://schemas.microsoft.com/office/powerpoint/2010/main" val="2651250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56</a:t>
            </a:fld>
            <a:endParaRPr lang="en-GB"/>
          </a:p>
        </p:txBody>
      </p:sp>
    </p:spTree>
    <p:extLst>
      <p:ext uri="{BB962C8B-B14F-4D97-AF65-F5344CB8AC3E}">
        <p14:creationId xmlns:p14="http://schemas.microsoft.com/office/powerpoint/2010/main" val="178908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57</a:t>
            </a:fld>
            <a:endParaRPr lang="en-GB"/>
          </a:p>
        </p:txBody>
      </p:sp>
    </p:spTree>
    <p:extLst>
      <p:ext uri="{BB962C8B-B14F-4D97-AF65-F5344CB8AC3E}">
        <p14:creationId xmlns:p14="http://schemas.microsoft.com/office/powerpoint/2010/main" val="1130114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58</a:t>
            </a:fld>
            <a:endParaRPr lang="en-GB"/>
          </a:p>
        </p:txBody>
      </p:sp>
    </p:spTree>
    <p:extLst>
      <p:ext uri="{BB962C8B-B14F-4D97-AF65-F5344CB8AC3E}">
        <p14:creationId xmlns:p14="http://schemas.microsoft.com/office/powerpoint/2010/main" val="1493306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59</a:t>
            </a:fld>
            <a:endParaRPr lang="en-GB"/>
          </a:p>
        </p:txBody>
      </p:sp>
    </p:spTree>
    <p:extLst>
      <p:ext uri="{BB962C8B-B14F-4D97-AF65-F5344CB8AC3E}">
        <p14:creationId xmlns:p14="http://schemas.microsoft.com/office/powerpoint/2010/main" val="1649637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60</a:t>
            </a:fld>
            <a:endParaRPr lang="en-GB"/>
          </a:p>
        </p:txBody>
      </p:sp>
    </p:spTree>
    <p:extLst>
      <p:ext uri="{BB962C8B-B14F-4D97-AF65-F5344CB8AC3E}">
        <p14:creationId xmlns:p14="http://schemas.microsoft.com/office/powerpoint/2010/main" val="176782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a:effectLst/>
                <a:latin typeface="Arial" panose="020B0604020202020204" pitchFamily="34" charset="0"/>
              </a:rPr>
              <a:t>From the landfall, the cables would continue underground to one of two different connection points which were presented as recommendations under consideration by NG in their report which was published in July earlier this year– a connection to the existing overhead line circuits at Weston Marsh (north of Spalding) or to a proposed new National Grid substation (east of Alford).  It’s important to note that one of these connection options will fall away in early new year.  ​​</a:t>
            </a:r>
          </a:p>
          <a:p>
            <a:endParaRPr lang="en-US" sz="2000" b="0" i="0">
              <a:effectLst/>
              <a:latin typeface="Arial" panose="020B0604020202020204" pitchFamily="34" charset="0"/>
            </a:endParaRPr>
          </a:p>
          <a:p>
            <a:r>
              <a:rPr lang="en-US" sz="2000" b="0" i="0">
                <a:effectLst/>
                <a:latin typeface="Arial" panose="020B0604020202020204" pitchFamily="34" charset="0"/>
              </a:rPr>
              <a:t>The OTNR Report published in July earlier this year laid out clearly that the option for Outer Dowsing to connect at Lincolnshire Node would be dependent on construction and commissioning of new 400kV overhead lines by National Grid and a new National Grid substation.  The development, consenting and construction for any new overhead lines to enable the connection at Lincolnshire Node would be wholly the responsibility for National Grid – plans for this overhead line reinforcement scheme has been around for a number of years before Outer Dowsing was conceived. As a Nationally Significant Infrastructure Project in its own right, any network reinforcement proposals that NGET bring forward would require separate DCO consent and National Grid would be responsible for public consultation and EIA scoping for those.​</a:t>
            </a:r>
          </a:p>
          <a:p>
            <a:endParaRPr lang="en-US" sz="2000" b="0" i="0">
              <a:effectLst/>
              <a:latin typeface="Arial" panose="020B0604020202020204" pitchFamily="34" charset="0"/>
            </a:endParaRPr>
          </a:p>
          <a:p>
            <a:r>
              <a:rPr lang="en-US" sz="2000" b="0" i="0">
                <a:effectLst/>
                <a:latin typeface="Arial" panose="020B0604020202020204" pitchFamily="34" charset="0"/>
              </a:rPr>
              <a:t>The option to connect at Weston Marsh would connect to existing 400kV overhead lines running north of Spalding and could potentially enable an earlier connection date compared to Lincolnshire Node.​</a:t>
            </a:r>
          </a:p>
          <a:p>
            <a:endParaRPr lang="en-US" sz="2000" b="0" i="0">
              <a:effectLst/>
              <a:latin typeface="Arial" panose="020B0604020202020204" pitchFamily="34" charset="0"/>
            </a:endParaRPr>
          </a:p>
          <a:p>
            <a:r>
              <a:rPr lang="en-US" sz="2000" b="0" i="0">
                <a:effectLst/>
                <a:latin typeface="Arial" panose="020B0604020202020204" pitchFamily="34" charset="0"/>
              </a:rPr>
              <a:t>As part of the feedback received during the Phase 1 consultation on our original route, we were made aware of various engineering and environmental considerations potentially affecting the original proposed cable corridor to the Weston Marsh connection option. As a result of this feedback, the Project is considering a proposed amendment to the central section of the onshore cable route option to Weston Marsh (“Alternative Route Option”) as shown on this plan in a brighter green, to the north of the A52. These considerations were Geology (potential for “Running Sands”) Hydrology (high water table) and Agricultural &amp; Farming Practices. Both options are on the table, both routes will be fully assessed in our Preliminary Environmental Information Report (PEIR) and our Phase 2 Consultation will encompass both route options. ​</a:t>
            </a:r>
          </a:p>
          <a:p>
            <a:endParaRPr lang="en-US" sz="2000" b="0" i="0">
              <a:effectLst/>
              <a:latin typeface="Arial" panose="020B0604020202020204" pitchFamily="34" charset="0"/>
            </a:endParaRPr>
          </a:p>
          <a:p>
            <a:r>
              <a:rPr lang="en-US" sz="2000" b="0" i="0">
                <a:effectLst/>
                <a:latin typeface="Arial" panose="020B0604020202020204" pitchFamily="34" charset="0"/>
              </a:rPr>
              <a:t>Once fully assessed the project will make a route selection based upon the full information available and will continue with a single proposed route option. connection option. ​</a:t>
            </a:r>
          </a:p>
          <a:p>
            <a:endParaRPr lang="en-US" sz="2000" b="0" i="0">
              <a:effectLst/>
              <a:latin typeface="Arial" panose="020B0604020202020204" pitchFamily="34" charset="0"/>
            </a:endParaRPr>
          </a:p>
          <a:p>
            <a:r>
              <a:rPr lang="en-US" sz="2000" b="0" i="0">
                <a:effectLst/>
                <a:latin typeface="Arial" panose="020B0604020202020204" pitchFamily="34" charset="0"/>
              </a:rPr>
              <a:t>The Cable corridor is a refined area of search approximately 300m wide for the placement of the onshore underground cables.  Whilst the width of the cable corridor may fluctuate along the route to account for specific environmental or engineering constraints, the project will require a typical working corridor of 80m during construction, reducing to a typical 60m wide corridor post construction.  The original cable search zone and corridor presented in Phase 1 Consultation Events remain under consideration alongside this alternative route option.​</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a:p>
            <a:endParaRPr lang="en-US" sz="2000" b="0" i="0">
              <a:effectLst/>
              <a:latin typeface="Arial" panose="020B0604020202020204" pitchFamily="34" charset="0"/>
            </a:endParaRPr>
          </a:p>
          <a:p>
            <a:r>
              <a:rPr lang="en-US" sz="2000" b="0" i="0">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4770552-B1CE-493D-809B-126BC8F02CFD}" type="slidenum">
              <a:rPr lang="en-GB" smtClean="0"/>
              <a:t>6</a:t>
            </a:fld>
            <a:endParaRPr lang="en-GB"/>
          </a:p>
        </p:txBody>
      </p:sp>
    </p:spTree>
    <p:extLst>
      <p:ext uri="{BB962C8B-B14F-4D97-AF65-F5344CB8AC3E}">
        <p14:creationId xmlns:p14="http://schemas.microsoft.com/office/powerpoint/2010/main" val="389503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7</a:t>
            </a:fld>
            <a:endParaRPr lang="en-GB"/>
          </a:p>
        </p:txBody>
      </p:sp>
    </p:spTree>
    <p:extLst>
      <p:ext uri="{BB962C8B-B14F-4D97-AF65-F5344CB8AC3E}">
        <p14:creationId xmlns:p14="http://schemas.microsoft.com/office/powerpoint/2010/main" val="131957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2F4524-946E-2E48-B4AA-5112869AF7DB}" type="slidenum">
              <a:rPr lang="en-US" smtClean="0"/>
              <a:t>8</a:t>
            </a:fld>
            <a:endParaRPr lang="en-US"/>
          </a:p>
        </p:txBody>
      </p:sp>
    </p:spTree>
    <p:extLst>
      <p:ext uri="{BB962C8B-B14F-4D97-AF65-F5344CB8AC3E}">
        <p14:creationId xmlns:p14="http://schemas.microsoft.com/office/powerpoint/2010/main" val="353808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2F4524-946E-2E48-B4AA-5112869AF7DB}" type="slidenum">
              <a:rPr lang="en-US" smtClean="0"/>
              <a:t>9</a:t>
            </a:fld>
            <a:endParaRPr lang="en-US"/>
          </a:p>
        </p:txBody>
      </p:sp>
    </p:spTree>
    <p:extLst>
      <p:ext uri="{BB962C8B-B14F-4D97-AF65-F5344CB8AC3E}">
        <p14:creationId xmlns:p14="http://schemas.microsoft.com/office/powerpoint/2010/main" val="427130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Having a comprehensive and accurate baseline of environmental and engineering data is critical to the success of our project.  We want to ensure that we </a:t>
            </a:r>
            <a:r>
              <a:rPr lang="en-US" err="1"/>
              <a:t>optimise</a:t>
            </a:r>
            <a:r>
              <a:rPr lang="en-US"/>
              <a:t> our design to the site conditions and that we </a:t>
            </a:r>
            <a:r>
              <a:rPr lang="en-US" err="1"/>
              <a:t>minimise</a:t>
            </a:r>
            <a:r>
              <a:rPr lang="en-US"/>
              <a:t> the impact on a wide range of biological, physical and human environmental receptors through sensitive design, mitigation and monitoring.  A lot of these surveys go unnoticed, but we invest significant resources through industry leading contractors to acquire data across a wide range of disciplines.</a:t>
            </a:r>
            <a:endParaRPr lang="en-US">
              <a:cs typeface="Calibri"/>
            </a:endParaRPr>
          </a:p>
          <a:p>
            <a:pPr>
              <a:defRPr/>
            </a:pPr>
            <a:endParaRPr lang="en-US">
              <a:cs typeface="Calibri"/>
            </a:endParaRPr>
          </a:p>
          <a:p>
            <a:pPr>
              <a:defRPr/>
            </a:pPr>
            <a:r>
              <a:rPr lang="en-US">
                <a:cs typeface="Calibri"/>
              </a:rPr>
              <a:t>For example, we have just last month completed 2 years of offshore aerial surveys of birds &amp; marine mammals, and also completed last week a high resolution onshore aerial survey of all cable route and substation options.  We are looking to undertake a short geotechnical survey campaign from the end of March to ground truth the geology at key locations where we will need to bury our cable deeper under features such as major river channels and at the landfall at </a:t>
            </a:r>
            <a:r>
              <a:rPr lang="en-US" err="1">
                <a:cs typeface="Calibri"/>
              </a:rPr>
              <a:t>Wolla</a:t>
            </a:r>
            <a:r>
              <a:rPr lang="en-US">
                <a:cs typeface="Calibri"/>
              </a:rPr>
              <a:t> Bank.</a:t>
            </a:r>
          </a:p>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10</a:t>
            </a:fld>
            <a:endParaRPr lang="en-GB"/>
          </a:p>
        </p:txBody>
      </p:sp>
    </p:spTree>
    <p:extLst>
      <p:ext uri="{BB962C8B-B14F-4D97-AF65-F5344CB8AC3E}">
        <p14:creationId xmlns:p14="http://schemas.microsoft.com/office/powerpoint/2010/main" val="1201108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endParaRPr lang="en-US" i="0">
              <a:solidFill>
                <a:srgbClr val="000000"/>
              </a:solidFill>
              <a:effectLst/>
              <a:latin typeface="Calibri" panose="020F0502020204030204"/>
              <a:cs typeface="Calibri" panose="020F0502020204030204"/>
            </a:endParaRPr>
          </a:p>
          <a:p>
            <a:pPr>
              <a:defRPr/>
            </a:pPr>
            <a:endParaRPr lang="en-GB">
              <a:solidFill>
                <a:srgbClr val="000000"/>
              </a:solidFill>
              <a:latin typeface="Calibri" panose="020F0502020204030204"/>
              <a:cs typeface="Calibri" panose="020F0502020204030204"/>
            </a:endParaRPr>
          </a:p>
          <a:p>
            <a:pPr>
              <a:defRPr/>
            </a:pPr>
            <a:endParaRPr lang="en-GB" b="1">
              <a:solidFill>
                <a:srgbClr val="FFFFFF"/>
              </a:solidFill>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11</a:t>
            </a:fld>
            <a:endParaRPr lang="en-GB"/>
          </a:p>
        </p:txBody>
      </p:sp>
    </p:spTree>
    <p:extLst>
      <p:ext uri="{BB962C8B-B14F-4D97-AF65-F5344CB8AC3E}">
        <p14:creationId xmlns:p14="http://schemas.microsoft.com/office/powerpoint/2010/main" val="67425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096F-C36B-4F38-8A03-C1789CB66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0B9383-5FB4-4F80-9CA4-25072118A1CA}"/>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5C27811-A3C1-4896-969E-655E584B1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9C5C2-DDD9-4A16-856B-39D143FB28E9}"/>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6" name="Footer Placeholder 5">
            <a:extLst>
              <a:ext uri="{FF2B5EF4-FFF2-40B4-BE49-F238E27FC236}">
                <a16:creationId xmlns:a16="http://schemas.microsoft.com/office/drawing/2014/main" id="{CAC9B73D-5CBF-4E22-8FEE-C08C48B552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8424C9-0747-4122-982E-1589FE3F1E2A}"/>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7433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2B3F-78E5-48A7-8B65-A2AD7701F5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7DF7CA-6259-4DD1-AE92-13CB52B75D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9DA97-01AE-4F10-8FA3-97C1BA6ACCDA}"/>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0C9C4F04-66D4-4934-A2A6-6B0ACEBD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EB3798-5E94-4CEF-A372-080CFD5F9C0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26100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269951-01DA-4197-AE25-FCF9AF3AAE5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BB50C-DC12-4936-AED4-87B77B6B767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BCDAF6-30B2-403B-94A6-CE78DEE1B41E}"/>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7E5F7098-BA1B-40A5-9640-485FB3958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78B90-A234-42AE-84CB-BDB6E040583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50762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D589B-F6E2-1549-A4FA-4B3E5F8A3F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1804" y="6214094"/>
            <a:ext cx="1301610" cy="377363"/>
          </a:xfrm>
          <a:prstGeom prst="rect">
            <a:avLst/>
          </a:prstGeom>
        </p:spPr>
      </p:pic>
      <p:sp>
        <p:nvSpPr>
          <p:cNvPr id="15" name="Holder 2">
            <a:extLst>
              <a:ext uri="{FF2B5EF4-FFF2-40B4-BE49-F238E27FC236}">
                <a16:creationId xmlns:a16="http://schemas.microsoft.com/office/drawing/2014/main" id="{E6826112-359D-8A46-88D8-5A22CF30F8A8}"/>
              </a:ext>
            </a:extLst>
          </p:cNvPr>
          <p:cNvSpPr>
            <a:spLocks noGrp="1"/>
          </p:cNvSpPr>
          <p:nvPr>
            <p:ph type="title"/>
          </p:nvPr>
        </p:nvSpPr>
        <p:spPr>
          <a:xfrm>
            <a:off x="532219" y="395685"/>
            <a:ext cx="11127561" cy="447927"/>
          </a:xfrm>
        </p:spPr>
        <p:txBody>
          <a:bodyPr lIns="0" tIns="0" rIns="0" bIns="0"/>
          <a:lstStyle>
            <a:lvl1pPr>
              <a:defRPr sz="2911" b="1" i="0">
                <a:solidFill>
                  <a:srgbClr val="043947"/>
                </a:solidFill>
                <a:latin typeface="Arial" panose="020B0604020202020204" pitchFamily="34" charset="0"/>
                <a:cs typeface="Arial" panose="020B0604020202020204" pitchFamily="34" charset="0"/>
              </a:defRPr>
            </a:lvl1pPr>
          </a:lstStyle>
          <a:p>
            <a:r>
              <a:rPr lang="en-GB"/>
              <a:t>Click to edit Master title style</a:t>
            </a:r>
            <a:endParaRPr/>
          </a:p>
        </p:txBody>
      </p:sp>
      <p:sp>
        <p:nvSpPr>
          <p:cNvPr id="16" name="Holder 3">
            <a:extLst>
              <a:ext uri="{FF2B5EF4-FFF2-40B4-BE49-F238E27FC236}">
                <a16:creationId xmlns:a16="http://schemas.microsoft.com/office/drawing/2014/main" id="{D7B3ECA8-A4DA-7944-9296-17E977AA4A81}"/>
              </a:ext>
            </a:extLst>
          </p:cNvPr>
          <p:cNvSpPr>
            <a:spLocks noGrp="1"/>
          </p:cNvSpPr>
          <p:nvPr>
            <p:ph type="subTitle" idx="4"/>
          </p:nvPr>
        </p:nvSpPr>
        <p:spPr>
          <a:xfrm>
            <a:off x="532220" y="1118617"/>
            <a:ext cx="8534400" cy="387798"/>
          </a:xfrm>
          <a:prstGeom prst="rect">
            <a:avLst/>
          </a:prstGeom>
        </p:spPr>
        <p:txBody>
          <a:bodyPr wrap="square" lIns="0" tIns="0" rIns="0" bIns="0">
            <a:spAutoFit/>
          </a:bodyPr>
          <a:lstStyle>
            <a:lvl1pPr>
              <a:defRPr>
                <a:solidFill>
                  <a:srgbClr val="043947"/>
                </a:solidFill>
                <a:latin typeface="Arial" panose="020B0604020202020204" pitchFamily="34" charset="0"/>
                <a:cs typeface="Arial" panose="020B0604020202020204" pitchFamily="34" charset="0"/>
              </a:defRPr>
            </a:lvl1pPr>
          </a:lstStyle>
          <a:p>
            <a:r>
              <a:rPr lang="en-GB"/>
              <a:t>Click to edit Master subtitle style</a:t>
            </a:r>
            <a:endParaRPr/>
          </a:p>
        </p:txBody>
      </p:sp>
      <p:sp>
        <p:nvSpPr>
          <p:cNvPr id="18" name="object 36">
            <a:extLst>
              <a:ext uri="{FF2B5EF4-FFF2-40B4-BE49-F238E27FC236}">
                <a16:creationId xmlns:a16="http://schemas.microsoft.com/office/drawing/2014/main" id="{1332D07F-678E-5949-98F4-0D2173E5A5A9}"/>
              </a:ext>
            </a:extLst>
          </p:cNvPr>
          <p:cNvSpPr/>
          <p:nvPr/>
        </p:nvSpPr>
        <p:spPr>
          <a:xfrm>
            <a:off x="9086846" y="7"/>
            <a:ext cx="3105378" cy="3277285"/>
          </a:xfrm>
          <a:custGeom>
            <a:avLst/>
            <a:gdLst/>
            <a:ahLst/>
            <a:cxnLst/>
            <a:rect l="l" t="t" r="r" b="b"/>
            <a:pathLst>
              <a:path w="5120640" h="5404485">
                <a:moveTo>
                  <a:pt x="3029483" y="0"/>
                </a:moveTo>
                <a:lnTo>
                  <a:pt x="1549057" y="0"/>
                </a:lnTo>
                <a:lnTo>
                  <a:pt x="1497469" y="38442"/>
                </a:lnTo>
                <a:lnTo>
                  <a:pt x="1456067" y="69710"/>
                </a:lnTo>
                <a:lnTo>
                  <a:pt x="1414767" y="101282"/>
                </a:lnTo>
                <a:lnTo>
                  <a:pt x="1373555" y="133146"/>
                </a:lnTo>
                <a:lnTo>
                  <a:pt x="1332433" y="165315"/>
                </a:lnTo>
                <a:lnTo>
                  <a:pt x="1291412" y="197764"/>
                </a:lnTo>
                <a:lnTo>
                  <a:pt x="1250467" y="230517"/>
                </a:lnTo>
                <a:lnTo>
                  <a:pt x="1209636" y="263563"/>
                </a:lnTo>
                <a:lnTo>
                  <a:pt x="1168882" y="296900"/>
                </a:lnTo>
                <a:lnTo>
                  <a:pt x="1129842" y="329209"/>
                </a:lnTo>
                <a:lnTo>
                  <a:pt x="1090930" y="361721"/>
                </a:lnTo>
                <a:lnTo>
                  <a:pt x="1052182" y="394462"/>
                </a:lnTo>
                <a:lnTo>
                  <a:pt x="1013574" y="427405"/>
                </a:lnTo>
                <a:lnTo>
                  <a:pt x="975118" y="460565"/>
                </a:lnTo>
                <a:lnTo>
                  <a:pt x="936828" y="493928"/>
                </a:lnTo>
                <a:lnTo>
                  <a:pt x="898690" y="527494"/>
                </a:lnTo>
                <a:lnTo>
                  <a:pt x="860704" y="561263"/>
                </a:lnTo>
                <a:lnTo>
                  <a:pt x="822883" y="595236"/>
                </a:lnTo>
                <a:lnTo>
                  <a:pt x="785228" y="629412"/>
                </a:lnTo>
                <a:lnTo>
                  <a:pt x="747737" y="663778"/>
                </a:lnTo>
                <a:lnTo>
                  <a:pt x="710412" y="698347"/>
                </a:lnTo>
                <a:lnTo>
                  <a:pt x="673252" y="733107"/>
                </a:lnTo>
                <a:lnTo>
                  <a:pt x="636270" y="768057"/>
                </a:lnTo>
                <a:lnTo>
                  <a:pt x="599465" y="803198"/>
                </a:lnTo>
                <a:lnTo>
                  <a:pt x="562838" y="838517"/>
                </a:lnTo>
                <a:lnTo>
                  <a:pt x="526376" y="874039"/>
                </a:lnTo>
                <a:lnTo>
                  <a:pt x="490105" y="909726"/>
                </a:lnTo>
                <a:lnTo>
                  <a:pt x="454012" y="945603"/>
                </a:lnTo>
                <a:lnTo>
                  <a:pt x="418109" y="981659"/>
                </a:lnTo>
                <a:lnTo>
                  <a:pt x="382384" y="1017892"/>
                </a:lnTo>
                <a:lnTo>
                  <a:pt x="346849" y="1054290"/>
                </a:lnTo>
                <a:lnTo>
                  <a:pt x="311505" y="1090866"/>
                </a:lnTo>
                <a:lnTo>
                  <a:pt x="276364" y="1127620"/>
                </a:lnTo>
                <a:lnTo>
                  <a:pt x="241401" y="1164539"/>
                </a:lnTo>
                <a:lnTo>
                  <a:pt x="206641" y="1201623"/>
                </a:lnTo>
                <a:lnTo>
                  <a:pt x="172085" y="1238872"/>
                </a:lnTo>
                <a:lnTo>
                  <a:pt x="137731" y="1276273"/>
                </a:lnTo>
                <a:lnTo>
                  <a:pt x="103581" y="1313853"/>
                </a:lnTo>
                <a:lnTo>
                  <a:pt x="69621" y="1351572"/>
                </a:lnTo>
                <a:lnTo>
                  <a:pt x="0" y="1430007"/>
                </a:lnTo>
                <a:lnTo>
                  <a:pt x="14122" y="1482305"/>
                </a:lnTo>
                <a:lnTo>
                  <a:pt x="27406" y="1530477"/>
                </a:lnTo>
                <a:lnTo>
                  <a:pt x="41122" y="1578597"/>
                </a:lnTo>
                <a:lnTo>
                  <a:pt x="55270" y="1626641"/>
                </a:lnTo>
                <a:lnTo>
                  <a:pt x="69850" y="1674583"/>
                </a:lnTo>
                <a:lnTo>
                  <a:pt x="84848" y="1722424"/>
                </a:lnTo>
                <a:lnTo>
                  <a:pt x="100253" y="1770151"/>
                </a:lnTo>
                <a:lnTo>
                  <a:pt x="116078" y="1817751"/>
                </a:lnTo>
                <a:lnTo>
                  <a:pt x="132308" y="1865198"/>
                </a:lnTo>
                <a:lnTo>
                  <a:pt x="148945" y="1912480"/>
                </a:lnTo>
                <a:lnTo>
                  <a:pt x="165976" y="1959597"/>
                </a:lnTo>
                <a:lnTo>
                  <a:pt x="183388" y="2006511"/>
                </a:lnTo>
                <a:lnTo>
                  <a:pt x="201193" y="2053234"/>
                </a:lnTo>
                <a:lnTo>
                  <a:pt x="219379" y="2099729"/>
                </a:lnTo>
                <a:lnTo>
                  <a:pt x="237947" y="2146008"/>
                </a:lnTo>
                <a:lnTo>
                  <a:pt x="301637" y="2302713"/>
                </a:lnTo>
                <a:lnTo>
                  <a:pt x="437629" y="2136457"/>
                </a:lnTo>
                <a:lnTo>
                  <a:pt x="468172" y="2099678"/>
                </a:lnTo>
                <a:lnTo>
                  <a:pt x="500341" y="2061438"/>
                </a:lnTo>
                <a:lnTo>
                  <a:pt x="534111" y="2021789"/>
                </a:lnTo>
                <a:lnTo>
                  <a:pt x="569468" y="1980806"/>
                </a:lnTo>
                <a:lnTo>
                  <a:pt x="616585" y="1927009"/>
                </a:lnTo>
                <a:lnTo>
                  <a:pt x="667372" y="1870011"/>
                </a:lnTo>
                <a:lnTo>
                  <a:pt x="721766" y="1810004"/>
                </a:lnTo>
                <a:lnTo>
                  <a:pt x="779741" y="1747227"/>
                </a:lnTo>
                <a:lnTo>
                  <a:pt x="810044" y="1714868"/>
                </a:lnTo>
                <a:lnTo>
                  <a:pt x="841209" y="1681899"/>
                </a:lnTo>
                <a:lnTo>
                  <a:pt x="873252" y="1648345"/>
                </a:lnTo>
                <a:lnTo>
                  <a:pt x="906132" y="1614233"/>
                </a:lnTo>
                <a:lnTo>
                  <a:pt x="939876" y="1579587"/>
                </a:lnTo>
                <a:lnTo>
                  <a:pt x="974458" y="1544447"/>
                </a:lnTo>
                <a:lnTo>
                  <a:pt x="1009878" y="1508823"/>
                </a:lnTo>
                <a:lnTo>
                  <a:pt x="1046124" y="1472755"/>
                </a:lnTo>
                <a:lnTo>
                  <a:pt x="1083183" y="1436268"/>
                </a:lnTo>
                <a:lnTo>
                  <a:pt x="1121067" y="1399387"/>
                </a:lnTo>
                <a:lnTo>
                  <a:pt x="1159751" y="1362151"/>
                </a:lnTo>
                <a:lnTo>
                  <a:pt x="1199235" y="1324571"/>
                </a:lnTo>
                <a:lnTo>
                  <a:pt x="1239520" y="1286687"/>
                </a:lnTo>
                <a:lnTo>
                  <a:pt x="1280579" y="1248511"/>
                </a:lnTo>
                <a:lnTo>
                  <a:pt x="1322425" y="1210081"/>
                </a:lnTo>
                <a:lnTo>
                  <a:pt x="1365046" y="1171435"/>
                </a:lnTo>
                <a:lnTo>
                  <a:pt x="1408430" y="1132573"/>
                </a:lnTo>
                <a:lnTo>
                  <a:pt x="1452562" y="1093546"/>
                </a:lnTo>
                <a:lnTo>
                  <a:pt x="1497457" y="1054379"/>
                </a:lnTo>
                <a:lnTo>
                  <a:pt x="1543088" y="1015085"/>
                </a:lnTo>
                <a:lnTo>
                  <a:pt x="1589468" y="975715"/>
                </a:lnTo>
                <a:lnTo>
                  <a:pt x="1636560" y="936269"/>
                </a:lnTo>
                <a:lnTo>
                  <a:pt x="1684388" y="896797"/>
                </a:lnTo>
                <a:lnTo>
                  <a:pt x="1726031" y="862876"/>
                </a:lnTo>
                <a:lnTo>
                  <a:pt x="1767763" y="829297"/>
                </a:lnTo>
                <a:lnTo>
                  <a:pt x="1809597" y="796074"/>
                </a:lnTo>
                <a:lnTo>
                  <a:pt x="1851533" y="763181"/>
                </a:lnTo>
                <a:lnTo>
                  <a:pt x="1893557" y="730631"/>
                </a:lnTo>
                <a:lnTo>
                  <a:pt x="1935670" y="698423"/>
                </a:lnTo>
                <a:lnTo>
                  <a:pt x="1977872" y="666559"/>
                </a:lnTo>
                <a:lnTo>
                  <a:pt x="2020176" y="635038"/>
                </a:lnTo>
                <a:lnTo>
                  <a:pt x="2062556" y="603872"/>
                </a:lnTo>
                <a:lnTo>
                  <a:pt x="2105037" y="573049"/>
                </a:lnTo>
                <a:lnTo>
                  <a:pt x="2147595" y="542582"/>
                </a:lnTo>
                <a:lnTo>
                  <a:pt x="2190242" y="512457"/>
                </a:lnTo>
                <a:lnTo>
                  <a:pt x="2232964" y="482688"/>
                </a:lnTo>
                <a:lnTo>
                  <a:pt x="2275776" y="453263"/>
                </a:lnTo>
                <a:lnTo>
                  <a:pt x="2318664" y="424192"/>
                </a:lnTo>
                <a:lnTo>
                  <a:pt x="2361628" y="395478"/>
                </a:lnTo>
                <a:lnTo>
                  <a:pt x="2404668" y="367118"/>
                </a:lnTo>
                <a:lnTo>
                  <a:pt x="2447785" y="339115"/>
                </a:lnTo>
                <a:lnTo>
                  <a:pt x="2490978" y="311467"/>
                </a:lnTo>
                <a:lnTo>
                  <a:pt x="2534234" y="284175"/>
                </a:lnTo>
                <a:lnTo>
                  <a:pt x="2577566" y="257238"/>
                </a:lnTo>
                <a:lnTo>
                  <a:pt x="2620962" y="230670"/>
                </a:lnTo>
                <a:lnTo>
                  <a:pt x="2664434" y="204457"/>
                </a:lnTo>
                <a:lnTo>
                  <a:pt x="2707970" y="178600"/>
                </a:lnTo>
                <a:lnTo>
                  <a:pt x="2751569" y="153111"/>
                </a:lnTo>
                <a:lnTo>
                  <a:pt x="2795232" y="127990"/>
                </a:lnTo>
                <a:lnTo>
                  <a:pt x="2838958" y="103225"/>
                </a:lnTo>
                <a:lnTo>
                  <a:pt x="2882747" y="78828"/>
                </a:lnTo>
                <a:lnTo>
                  <a:pt x="2926588" y="54800"/>
                </a:lnTo>
                <a:lnTo>
                  <a:pt x="2970492" y="31127"/>
                </a:lnTo>
                <a:lnTo>
                  <a:pt x="3029483" y="0"/>
                </a:lnTo>
                <a:close/>
              </a:path>
              <a:path w="5120640" h="5404485">
                <a:moveTo>
                  <a:pt x="5120259" y="1450200"/>
                </a:moveTo>
                <a:lnTo>
                  <a:pt x="5042763" y="1421079"/>
                </a:lnTo>
                <a:lnTo>
                  <a:pt x="4997767" y="1401864"/>
                </a:lnTo>
                <a:lnTo>
                  <a:pt x="4953520" y="1381277"/>
                </a:lnTo>
                <a:lnTo>
                  <a:pt x="4910023" y="1359382"/>
                </a:lnTo>
                <a:lnTo>
                  <a:pt x="4867326" y="1336179"/>
                </a:lnTo>
                <a:lnTo>
                  <a:pt x="4825441" y="1311694"/>
                </a:lnTo>
                <a:lnTo>
                  <a:pt x="4784395" y="1285976"/>
                </a:lnTo>
                <a:lnTo>
                  <a:pt x="4744224" y="1259027"/>
                </a:lnTo>
                <a:lnTo>
                  <a:pt x="4704931" y="1230884"/>
                </a:lnTo>
                <a:lnTo>
                  <a:pt x="4666564" y="1201572"/>
                </a:lnTo>
                <a:lnTo>
                  <a:pt x="4629150" y="1171117"/>
                </a:lnTo>
                <a:lnTo>
                  <a:pt x="4592701" y="1139545"/>
                </a:lnTo>
                <a:lnTo>
                  <a:pt x="4557242" y="1106868"/>
                </a:lnTo>
                <a:lnTo>
                  <a:pt x="4522800" y="1073137"/>
                </a:lnTo>
                <a:lnTo>
                  <a:pt x="4489412" y="1038364"/>
                </a:lnTo>
                <a:lnTo>
                  <a:pt x="4457103" y="1002588"/>
                </a:lnTo>
                <a:lnTo>
                  <a:pt x="4425886" y="965809"/>
                </a:lnTo>
                <a:lnTo>
                  <a:pt x="4395800" y="928077"/>
                </a:lnTo>
                <a:lnTo>
                  <a:pt x="4366857" y="889406"/>
                </a:lnTo>
                <a:lnTo>
                  <a:pt x="4339107" y="849833"/>
                </a:lnTo>
                <a:lnTo>
                  <a:pt x="4312539" y="809371"/>
                </a:lnTo>
                <a:lnTo>
                  <a:pt x="4287215" y="768045"/>
                </a:lnTo>
                <a:lnTo>
                  <a:pt x="4268279" y="734910"/>
                </a:lnTo>
                <a:lnTo>
                  <a:pt x="4245318" y="692340"/>
                </a:lnTo>
                <a:lnTo>
                  <a:pt x="4208919" y="617905"/>
                </a:lnTo>
                <a:lnTo>
                  <a:pt x="4188993" y="572096"/>
                </a:lnTo>
                <a:lnTo>
                  <a:pt x="4170502" y="525551"/>
                </a:lnTo>
                <a:lnTo>
                  <a:pt x="4153471" y="478294"/>
                </a:lnTo>
                <a:lnTo>
                  <a:pt x="4137914" y="430352"/>
                </a:lnTo>
                <a:lnTo>
                  <a:pt x="4123880" y="381749"/>
                </a:lnTo>
                <a:lnTo>
                  <a:pt x="4111383" y="332498"/>
                </a:lnTo>
                <a:lnTo>
                  <a:pt x="4100461" y="282651"/>
                </a:lnTo>
                <a:lnTo>
                  <a:pt x="4091152" y="232232"/>
                </a:lnTo>
                <a:lnTo>
                  <a:pt x="4083456" y="181254"/>
                </a:lnTo>
                <a:lnTo>
                  <a:pt x="4077424" y="129743"/>
                </a:lnTo>
                <a:lnTo>
                  <a:pt x="4073080" y="77736"/>
                </a:lnTo>
                <a:lnTo>
                  <a:pt x="4070451" y="25260"/>
                </a:lnTo>
                <a:lnTo>
                  <a:pt x="4070032" y="0"/>
                </a:lnTo>
                <a:lnTo>
                  <a:pt x="3797389" y="0"/>
                </a:lnTo>
                <a:lnTo>
                  <a:pt x="3759200" y="62153"/>
                </a:lnTo>
                <a:lnTo>
                  <a:pt x="3733114" y="105575"/>
                </a:lnTo>
                <a:lnTo>
                  <a:pt x="3707320" y="149275"/>
                </a:lnTo>
                <a:lnTo>
                  <a:pt x="3681831" y="193230"/>
                </a:lnTo>
                <a:lnTo>
                  <a:pt x="3656634" y="237439"/>
                </a:lnTo>
                <a:lnTo>
                  <a:pt x="3631755" y="281914"/>
                </a:lnTo>
                <a:lnTo>
                  <a:pt x="3607168" y="326631"/>
                </a:lnTo>
                <a:lnTo>
                  <a:pt x="3582886" y="371614"/>
                </a:lnTo>
                <a:lnTo>
                  <a:pt x="3558908" y="416839"/>
                </a:lnTo>
                <a:lnTo>
                  <a:pt x="3535235" y="462305"/>
                </a:lnTo>
                <a:lnTo>
                  <a:pt x="3511880" y="508025"/>
                </a:lnTo>
                <a:lnTo>
                  <a:pt x="3488829" y="553974"/>
                </a:lnTo>
                <a:lnTo>
                  <a:pt x="3466084" y="600176"/>
                </a:lnTo>
                <a:lnTo>
                  <a:pt x="3443655" y="646607"/>
                </a:lnTo>
                <a:lnTo>
                  <a:pt x="3421545" y="693267"/>
                </a:lnTo>
                <a:lnTo>
                  <a:pt x="3399752" y="740156"/>
                </a:lnTo>
                <a:lnTo>
                  <a:pt x="3378263" y="787273"/>
                </a:lnTo>
                <a:lnTo>
                  <a:pt x="3357105" y="834618"/>
                </a:lnTo>
                <a:lnTo>
                  <a:pt x="3336264" y="882192"/>
                </a:lnTo>
                <a:lnTo>
                  <a:pt x="3315703" y="930071"/>
                </a:lnTo>
                <a:lnTo>
                  <a:pt x="3295535" y="977988"/>
                </a:lnTo>
                <a:lnTo>
                  <a:pt x="3275660" y="1026210"/>
                </a:lnTo>
                <a:lnTo>
                  <a:pt x="3256115" y="1074635"/>
                </a:lnTo>
                <a:lnTo>
                  <a:pt x="3236887" y="1123276"/>
                </a:lnTo>
                <a:lnTo>
                  <a:pt x="3218002" y="1172121"/>
                </a:lnTo>
                <a:lnTo>
                  <a:pt x="3200958" y="1217117"/>
                </a:lnTo>
                <a:lnTo>
                  <a:pt x="3184182" y="1262303"/>
                </a:lnTo>
                <a:lnTo>
                  <a:pt x="3167672" y="1307693"/>
                </a:lnTo>
                <a:lnTo>
                  <a:pt x="3151416" y="1353273"/>
                </a:lnTo>
                <a:lnTo>
                  <a:pt x="3135426" y="1399044"/>
                </a:lnTo>
                <a:lnTo>
                  <a:pt x="3119704" y="1445006"/>
                </a:lnTo>
                <a:lnTo>
                  <a:pt x="3104248" y="1491157"/>
                </a:lnTo>
                <a:lnTo>
                  <a:pt x="3089046" y="1537500"/>
                </a:lnTo>
                <a:lnTo>
                  <a:pt x="3074111" y="1584032"/>
                </a:lnTo>
                <a:lnTo>
                  <a:pt x="3059430" y="1630756"/>
                </a:lnTo>
                <a:lnTo>
                  <a:pt x="3045028" y="1677657"/>
                </a:lnTo>
                <a:lnTo>
                  <a:pt x="3030880" y="1724736"/>
                </a:lnTo>
                <a:lnTo>
                  <a:pt x="3017012" y="1772005"/>
                </a:lnTo>
                <a:lnTo>
                  <a:pt x="3003397" y="1819452"/>
                </a:lnTo>
                <a:lnTo>
                  <a:pt x="2990050" y="1867077"/>
                </a:lnTo>
                <a:lnTo>
                  <a:pt x="2976969" y="1914880"/>
                </a:lnTo>
                <a:lnTo>
                  <a:pt x="2964154" y="1962861"/>
                </a:lnTo>
                <a:lnTo>
                  <a:pt x="2951607" y="2011019"/>
                </a:lnTo>
                <a:lnTo>
                  <a:pt x="2939326" y="2059355"/>
                </a:lnTo>
                <a:lnTo>
                  <a:pt x="2927312" y="2107857"/>
                </a:lnTo>
                <a:lnTo>
                  <a:pt x="2915564" y="2156523"/>
                </a:lnTo>
                <a:lnTo>
                  <a:pt x="2904083" y="2205367"/>
                </a:lnTo>
                <a:lnTo>
                  <a:pt x="2892869" y="2254389"/>
                </a:lnTo>
                <a:lnTo>
                  <a:pt x="2881922" y="2303564"/>
                </a:lnTo>
                <a:lnTo>
                  <a:pt x="2871254" y="2352903"/>
                </a:lnTo>
                <a:lnTo>
                  <a:pt x="2860852" y="2402421"/>
                </a:lnTo>
                <a:lnTo>
                  <a:pt x="2850718" y="2452090"/>
                </a:lnTo>
                <a:lnTo>
                  <a:pt x="2840850" y="2501925"/>
                </a:lnTo>
                <a:lnTo>
                  <a:pt x="2831261" y="2551912"/>
                </a:lnTo>
                <a:lnTo>
                  <a:pt x="2821927" y="2602065"/>
                </a:lnTo>
                <a:lnTo>
                  <a:pt x="2812872" y="2652369"/>
                </a:lnTo>
                <a:lnTo>
                  <a:pt x="2804096" y="2702839"/>
                </a:lnTo>
                <a:lnTo>
                  <a:pt x="2795587" y="2753461"/>
                </a:lnTo>
                <a:lnTo>
                  <a:pt x="2787345" y="2804236"/>
                </a:lnTo>
                <a:lnTo>
                  <a:pt x="2779382" y="2855163"/>
                </a:lnTo>
                <a:lnTo>
                  <a:pt x="2771686" y="2906230"/>
                </a:lnTo>
                <a:lnTo>
                  <a:pt x="2764231" y="2957639"/>
                </a:lnTo>
                <a:lnTo>
                  <a:pt x="2757005" y="3009658"/>
                </a:lnTo>
                <a:lnTo>
                  <a:pt x="2750235" y="3060344"/>
                </a:lnTo>
                <a:lnTo>
                  <a:pt x="2743631" y="3112008"/>
                </a:lnTo>
                <a:lnTo>
                  <a:pt x="2737307" y="3163824"/>
                </a:lnTo>
                <a:lnTo>
                  <a:pt x="2731249" y="3215767"/>
                </a:lnTo>
                <a:lnTo>
                  <a:pt x="2725470" y="3267862"/>
                </a:lnTo>
                <a:lnTo>
                  <a:pt x="2719971" y="3320084"/>
                </a:lnTo>
                <a:lnTo>
                  <a:pt x="2714739" y="3372459"/>
                </a:lnTo>
                <a:lnTo>
                  <a:pt x="2709964" y="3422904"/>
                </a:lnTo>
                <a:lnTo>
                  <a:pt x="2705443" y="3473399"/>
                </a:lnTo>
                <a:lnTo>
                  <a:pt x="2701188" y="3523945"/>
                </a:lnTo>
                <a:lnTo>
                  <a:pt x="2697175" y="3574529"/>
                </a:lnTo>
                <a:lnTo>
                  <a:pt x="2693428" y="3625164"/>
                </a:lnTo>
                <a:lnTo>
                  <a:pt x="2689936" y="3675824"/>
                </a:lnTo>
                <a:lnTo>
                  <a:pt x="2686710" y="3726535"/>
                </a:lnTo>
                <a:lnTo>
                  <a:pt x="2683726" y="3777272"/>
                </a:lnTo>
                <a:lnTo>
                  <a:pt x="2681008" y="3828034"/>
                </a:lnTo>
                <a:lnTo>
                  <a:pt x="2678544" y="3878821"/>
                </a:lnTo>
                <a:lnTo>
                  <a:pt x="2676334" y="3929634"/>
                </a:lnTo>
                <a:lnTo>
                  <a:pt x="2674378" y="3980472"/>
                </a:lnTo>
                <a:lnTo>
                  <a:pt x="2672677" y="4031323"/>
                </a:lnTo>
                <a:lnTo>
                  <a:pt x="2671241" y="4082186"/>
                </a:lnTo>
                <a:lnTo>
                  <a:pt x="2670060" y="4133075"/>
                </a:lnTo>
                <a:lnTo>
                  <a:pt x="2669108" y="4185767"/>
                </a:lnTo>
                <a:lnTo>
                  <a:pt x="2668473" y="4234853"/>
                </a:lnTo>
                <a:lnTo>
                  <a:pt x="2668054" y="4285742"/>
                </a:lnTo>
                <a:lnTo>
                  <a:pt x="2667901" y="4336643"/>
                </a:lnTo>
                <a:lnTo>
                  <a:pt x="2668041" y="4392003"/>
                </a:lnTo>
                <a:lnTo>
                  <a:pt x="2668371" y="4438421"/>
                </a:lnTo>
                <a:lnTo>
                  <a:pt x="2668994" y="4489666"/>
                </a:lnTo>
                <a:lnTo>
                  <a:pt x="2669857" y="4540161"/>
                </a:lnTo>
                <a:lnTo>
                  <a:pt x="2670987" y="4591012"/>
                </a:lnTo>
                <a:lnTo>
                  <a:pt x="2672384" y="4641850"/>
                </a:lnTo>
                <a:lnTo>
                  <a:pt x="2674035" y="4692662"/>
                </a:lnTo>
                <a:lnTo>
                  <a:pt x="2675940" y="4743450"/>
                </a:lnTo>
                <a:lnTo>
                  <a:pt x="2678099" y="4794212"/>
                </a:lnTo>
                <a:lnTo>
                  <a:pt x="2680512" y="4844948"/>
                </a:lnTo>
                <a:lnTo>
                  <a:pt x="2683192" y="4895647"/>
                </a:lnTo>
                <a:lnTo>
                  <a:pt x="2686126" y="4946307"/>
                </a:lnTo>
                <a:lnTo>
                  <a:pt x="2689390" y="5000371"/>
                </a:lnTo>
                <a:lnTo>
                  <a:pt x="2779661" y="5051895"/>
                </a:lnTo>
                <a:lnTo>
                  <a:pt x="2823324" y="5076177"/>
                </a:lnTo>
                <a:lnTo>
                  <a:pt x="2867241" y="5100117"/>
                </a:lnTo>
                <a:lnTo>
                  <a:pt x="2911398" y="5123700"/>
                </a:lnTo>
                <a:lnTo>
                  <a:pt x="2955798" y="5146916"/>
                </a:lnTo>
                <a:lnTo>
                  <a:pt x="3000425" y="5169751"/>
                </a:lnTo>
                <a:lnTo>
                  <a:pt x="3045256" y="5192217"/>
                </a:lnTo>
                <a:lnTo>
                  <a:pt x="3090278" y="5214302"/>
                </a:lnTo>
                <a:lnTo>
                  <a:pt x="3135503" y="5235981"/>
                </a:lnTo>
                <a:lnTo>
                  <a:pt x="3180880" y="5257279"/>
                </a:lnTo>
                <a:lnTo>
                  <a:pt x="3226422" y="5278158"/>
                </a:lnTo>
                <a:lnTo>
                  <a:pt x="3272117" y="5298630"/>
                </a:lnTo>
                <a:lnTo>
                  <a:pt x="3317938" y="5318684"/>
                </a:lnTo>
                <a:lnTo>
                  <a:pt x="3519690" y="5404155"/>
                </a:lnTo>
                <a:lnTo>
                  <a:pt x="3502736" y="5235791"/>
                </a:lnTo>
                <a:lnTo>
                  <a:pt x="3498342" y="5190426"/>
                </a:lnTo>
                <a:lnTo>
                  <a:pt x="3493973" y="5142814"/>
                </a:lnTo>
                <a:lnTo>
                  <a:pt x="3489693" y="5093005"/>
                </a:lnTo>
                <a:lnTo>
                  <a:pt x="3485540" y="5041062"/>
                </a:lnTo>
                <a:lnTo>
                  <a:pt x="3481552" y="4987048"/>
                </a:lnTo>
                <a:lnTo>
                  <a:pt x="3476828" y="4915674"/>
                </a:lnTo>
                <a:lnTo>
                  <a:pt x="3472421" y="4839424"/>
                </a:lnTo>
                <a:lnTo>
                  <a:pt x="3470389" y="4799546"/>
                </a:lnTo>
                <a:lnTo>
                  <a:pt x="3468471" y="4758512"/>
                </a:lnTo>
                <a:lnTo>
                  <a:pt x="3466693" y="4716361"/>
                </a:lnTo>
                <a:lnTo>
                  <a:pt x="3465068" y="4673117"/>
                </a:lnTo>
                <a:lnTo>
                  <a:pt x="3463620" y="4628794"/>
                </a:lnTo>
                <a:lnTo>
                  <a:pt x="3462350" y="4583430"/>
                </a:lnTo>
                <a:lnTo>
                  <a:pt x="3461270" y="4537049"/>
                </a:lnTo>
                <a:lnTo>
                  <a:pt x="3460407" y="4489297"/>
                </a:lnTo>
                <a:lnTo>
                  <a:pt x="3459784" y="4441304"/>
                </a:lnTo>
                <a:lnTo>
                  <a:pt x="3459391" y="4392003"/>
                </a:lnTo>
                <a:lnTo>
                  <a:pt x="3459378" y="4387532"/>
                </a:lnTo>
                <a:lnTo>
                  <a:pt x="3459416" y="4285742"/>
                </a:lnTo>
                <a:lnTo>
                  <a:pt x="3459784" y="4238625"/>
                </a:lnTo>
                <a:lnTo>
                  <a:pt x="3460534" y="4183964"/>
                </a:lnTo>
                <a:lnTo>
                  <a:pt x="3461524" y="4132084"/>
                </a:lnTo>
                <a:lnTo>
                  <a:pt x="3462871" y="4077601"/>
                </a:lnTo>
                <a:lnTo>
                  <a:pt x="3464572" y="4022331"/>
                </a:lnTo>
                <a:lnTo>
                  <a:pt x="3466617" y="3966311"/>
                </a:lnTo>
                <a:lnTo>
                  <a:pt x="3469030" y="3909555"/>
                </a:lnTo>
                <a:lnTo>
                  <a:pt x="3471837" y="3852100"/>
                </a:lnTo>
                <a:lnTo>
                  <a:pt x="3475037" y="3793960"/>
                </a:lnTo>
                <a:lnTo>
                  <a:pt x="3478657" y="3735171"/>
                </a:lnTo>
                <a:lnTo>
                  <a:pt x="3482695" y="3675735"/>
                </a:lnTo>
                <a:lnTo>
                  <a:pt x="3487178" y="3615702"/>
                </a:lnTo>
                <a:lnTo>
                  <a:pt x="3492119" y="3555085"/>
                </a:lnTo>
                <a:lnTo>
                  <a:pt x="3497529" y="3493909"/>
                </a:lnTo>
                <a:lnTo>
                  <a:pt x="3503422" y="3432187"/>
                </a:lnTo>
                <a:lnTo>
                  <a:pt x="3508883" y="3378720"/>
                </a:lnTo>
                <a:lnTo>
                  <a:pt x="3514648" y="3325469"/>
                </a:lnTo>
                <a:lnTo>
                  <a:pt x="3520719" y="3272396"/>
                </a:lnTo>
                <a:lnTo>
                  <a:pt x="3527107" y="3219488"/>
                </a:lnTo>
                <a:lnTo>
                  <a:pt x="3533800" y="3166770"/>
                </a:lnTo>
                <a:lnTo>
                  <a:pt x="3540810" y="3114217"/>
                </a:lnTo>
                <a:lnTo>
                  <a:pt x="3548126" y="3061843"/>
                </a:lnTo>
                <a:lnTo>
                  <a:pt x="3555873" y="3008833"/>
                </a:lnTo>
                <a:lnTo>
                  <a:pt x="3563709" y="2957461"/>
                </a:lnTo>
                <a:lnTo>
                  <a:pt x="3571913" y="2905823"/>
                </a:lnTo>
                <a:lnTo>
                  <a:pt x="3580460" y="2854185"/>
                </a:lnTo>
                <a:lnTo>
                  <a:pt x="3589312" y="2802725"/>
                </a:lnTo>
                <a:lnTo>
                  <a:pt x="3598468" y="2751467"/>
                </a:lnTo>
                <a:lnTo>
                  <a:pt x="3607943" y="2700401"/>
                </a:lnTo>
                <a:lnTo>
                  <a:pt x="3617709" y="2649524"/>
                </a:lnTo>
                <a:lnTo>
                  <a:pt x="3627793" y="2598839"/>
                </a:lnTo>
                <a:lnTo>
                  <a:pt x="3638169" y="2548356"/>
                </a:lnTo>
                <a:lnTo>
                  <a:pt x="3648849" y="2498064"/>
                </a:lnTo>
                <a:lnTo>
                  <a:pt x="3659848" y="2447975"/>
                </a:lnTo>
                <a:lnTo>
                  <a:pt x="3671138" y="2398090"/>
                </a:lnTo>
                <a:lnTo>
                  <a:pt x="3682733" y="2348407"/>
                </a:lnTo>
                <a:lnTo>
                  <a:pt x="3694633" y="2298928"/>
                </a:lnTo>
                <a:lnTo>
                  <a:pt x="3706838" y="2249665"/>
                </a:lnTo>
                <a:lnTo>
                  <a:pt x="3719347" y="2200605"/>
                </a:lnTo>
                <a:lnTo>
                  <a:pt x="3732149" y="2151748"/>
                </a:lnTo>
                <a:lnTo>
                  <a:pt x="3745255" y="2103107"/>
                </a:lnTo>
                <a:lnTo>
                  <a:pt x="3758666" y="2054682"/>
                </a:lnTo>
                <a:lnTo>
                  <a:pt x="3772370" y="2006473"/>
                </a:lnTo>
                <a:lnTo>
                  <a:pt x="3786378" y="1958479"/>
                </a:lnTo>
                <a:lnTo>
                  <a:pt x="3800691" y="1910715"/>
                </a:lnTo>
                <a:lnTo>
                  <a:pt x="3815296" y="1863166"/>
                </a:lnTo>
                <a:lnTo>
                  <a:pt x="3830205" y="1815833"/>
                </a:lnTo>
                <a:lnTo>
                  <a:pt x="3845407" y="1768729"/>
                </a:lnTo>
                <a:lnTo>
                  <a:pt x="3860914" y="1721853"/>
                </a:lnTo>
                <a:lnTo>
                  <a:pt x="3876713" y="1675193"/>
                </a:lnTo>
                <a:lnTo>
                  <a:pt x="3892804" y="1628775"/>
                </a:lnTo>
                <a:lnTo>
                  <a:pt x="3909199" y="1582585"/>
                </a:lnTo>
                <a:lnTo>
                  <a:pt x="3925887" y="1536636"/>
                </a:lnTo>
                <a:lnTo>
                  <a:pt x="3942867" y="1490916"/>
                </a:lnTo>
                <a:lnTo>
                  <a:pt x="3960152" y="1445425"/>
                </a:lnTo>
                <a:lnTo>
                  <a:pt x="3978783" y="1397508"/>
                </a:lnTo>
                <a:lnTo>
                  <a:pt x="3997795" y="1349768"/>
                </a:lnTo>
                <a:lnTo>
                  <a:pt x="4017175" y="1302219"/>
                </a:lnTo>
                <a:lnTo>
                  <a:pt x="4036936" y="1254887"/>
                </a:lnTo>
                <a:lnTo>
                  <a:pt x="4057040" y="1207757"/>
                </a:lnTo>
                <a:lnTo>
                  <a:pt x="4077512" y="1160843"/>
                </a:lnTo>
                <a:lnTo>
                  <a:pt x="4098340" y="1114183"/>
                </a:lnTo>
                <a:lnTo>
                  <a:pt x="4119511" y="1067752"/>
                </a:lnTo>
                <a:lnTo>
                  <a:pt x="4141025" y="1021588"/>
                </a:lnTo>
                <a:lnTo>
                  <a:pt x="4162869" y="975690"/>
                </a:lnTo>
                <a:lnTo>
                  <a:pt x="4185094" y="929982"/>
                </a:lnTo>
                <a:lnTo>
                  <a:pt x="4207548" y="884745"/>
                </a:lnTo>
                <a:lnTo>
                  <a:pt x="4230382" y="839711"/>
                </a:lnTo>
                <a:lnTo>
                  <a:pt x="4253522" y="794994"/>
                </a:lnTo>
                <a:lnTo>
                  <a:pt x="4259326" y="784009"/>
                </a:lnTo>
                <a:lnTo>
                  <a:pt x="4305643" y="1030528"/>
                </a:lnTo>
                <a:lnTo>
                  <a:pt x="4315104" y="1079779"/>
                </a:lnTo>
                <a:lnTo>
                  <a:pt x="4324959" y="1129017"/>
                </a:lnTo>
                <a:lnTo>
                  <a:pt x="4335234" y="1178255"/>
                </a:lnTo>
                <a:lnTo>
                  <a:pt x="4345902" y="1227493"/>
                </a:lnTo>
                <a:lnTo>
                  <a:pt x="4356976" y="1276705"/>
                </a:lnTo>
                <a:lnTo>
                  <a:pt x="4368444" y="1325905"/>
                </a:lnTo>
                <a:lnTo>
                  <a:pt x="4380306" y="1375092"/>
                </a:lnTo>
                <a:lnTo>
                  <a:pt x="4392574" y="1424254"/>
                </a:lnTo>
                <a:lnTo>
                  <a:pt x="4405249" y="1473390"/>
                </a:lnTo>
                <a:lnTo>
                  <a:pt x="4418304" y="1522501"/>
                </a:lnTo>
                <a:lnTo>
                  <a:pt x="4431766" y="1571574"/>
                </a:lnTo>
                <a:lnTo>
                  <a:pt x="4445622" y="1620621"/>
                </a:lnTo>
                <a:lnTo>
                  <a:pt x="4459859" y="1669630"/>
                </a:lnTo>
                <a:lnTo>
                  <a:pt x="4474502" y="1718602"/>
                </a:lnTo>
                <a:lnTo>
                  <a:pt x="4489539" y="1767535"/>
                </a:lnTo>
                <a:lnTo>
                  <a:pt x="4504956" y="1816430"/>
                </a:lnTo>
                <a:lnTo>
                  <a:pt x="4520768" y="1865261"/>
                </a:lnTo>
                <a:lnTo>
                  <a:pt x="4536973" y="1914055"/>
                </a:lnTo>
                <a:lnTo>
                  <a:pt x="4553559" y="1962785"/>
                </a:lnTo>
                <a:lnTo>
                  <a:pt x="4570539" y="2011464"/>
                </a:lnTo>
                <a:lnTo>
                  <a:pt x="4587900" y="2060079"/>
                </a:lnTo>
                <a:lnTo>
                  <a:pt x="4605655" y="2108644"/>
                </a:lnTo>
                <a:lnTo>
                  <a:pt x="4623778" y="2157133"/>
                </a:lnTo>
                <a:lnTo>
                  <a:pt x="4642294" y="2205558"/>
                </a:lnTo>
                <a:lnTo>
                  <a:pt x="4661205" y="2253907"/>
                </a:lnTo>
                <a:lnTo>
                  <a:pt x="4680483" y="2302192"/>
                </a:lnTo>
                <a:lnTo>
                  <a:pt x="4700143" y="2350389"/>
                </a:lnTo>
                <a:lnTo>
                  <a:pt x="4720183" y="2398522"/>
                </a:lnTo>
                <a:lnTo>
                  <a:pt x="4740605" y="2446553"/>
                </a:lnTo>
                <a:lnTo>
                  <a:pt x="4761408" y="2494521"/>
                </a:lnTo>
                <a:lnTo>
                  <a:pt x="4782591" y="2542387"/>
                </a:lnTo>
                <a:lnTo>
                  <a:pt x="4802352" y="2586253"/>
                </a:lnTo>
                <a:lnTo>
                  <a:pt x="4822444" y="2630081"/>
                </a:lnTo>
                <a:lnTo>
                  <a:pt x="4842865" y="2673858"/>
                </a:lnTo>
                <a:lnTo>
                  <a:pt x="4863604" y="2717584"/>
                </a:lnTo>
                <a:lnTo>
                  <a:pt x="4884661" y="2761272"/>
                </a:lnTo>
                <a:lnTo>
                  <a:pt x="4906048" y="2804896"/>
                </a:lnTo>
                <a:lnTo>
                  <a:pt x="4927739" y="2848470"/>
                </a:lnTo>
                <a:lnTo>
                  <a:pt x="4949761" y="2892006"/>
                </a:lnTo>
                <a:lnTo>
                  <a:pt x="4972101" y="2935465"/>
                </a:lnTo>
                <a:lnTo>
                  <a:pt x="4994770" y="2978886"/>
                </a:lnTo>
                <a:lnTo>
                  <a:pt x="5017744" y="3022244"/>
                </a:lnTo>
                <a:lnTo>
                  <a:pt x="5041036" y="3065551"/>
                </a:lnTo>
                <a:lnTo>
                  <a:pt x="5064645" y="3108782"/>
                </a:lnTo>
                <a:lnTo>
                  <a:pt x="5088572" y="3151975"/>
                </a:lnTo>
                <a:lnTo>
                  <a:pt x="5120259" y="3208172"/>
                </a:lnTo>
                <a:lnTo>
                  <a:pt x="5120259" y="1450200"/>
                </a:lnTo>
                <a:close/>
              </a:path>
            </a:pathLst>
          </a:custGeom>
          <a:solidFill>
            <a:srgbClr val="043947">
              <a:alpha val="9999"/>
            </a:srgbClr>
          </a:solidFill>
        </p:spPr>
        <p:txBody>
          <a:bodyPr wrap="square" lIns="0" tIns="0" rIns="0" bIns="0" rtlCol="0"/>
          <a:lstStyle/>
          <a:p>
            <a:endParaRPr sz="1092"/>
          </a:p>
        </p:txBody>
      </p:sp>
      <p:pic>
        <p:nvPicPr>
          <p:cNvPr id="17" name="Picture 16">
            <a:extLst>
              <a:ext uri="{FF2B5EF4-FFF2-40B4-BE49-F238E27FC236}">
                <a16:creationId xmlns:a16="http://schemas.microsoft.com/office/drawing/2014/main" id="{4423245F-1EAA-3745-A7BA-3D5050ADB3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1804" y="6214094"/>
            <a:ext cx="1301610" cy="377363"/>
          </a:xfrm>
          <a:prstGeom prst="rect">
            <a:avLst/>
          </a:prstGeom>
        </p:spPr>
      </p:pic>
      <p:sp>
        <p:nvSpPr>
          <p:cNvPr id="30" name="object 36">
            <a:extLst>
              <a:ext uri="{FF2B5EF4-FFF2-40B4-BE49-F238E27FC236}">
                <a16:creationId xmlns:a16="http://schemas.microsoft.com/office/drawing/2014/main" id="{522E6F31-8954-5C48-9988-5AEE39734232}"/>
              </a:ext>
            </a:extLst>
          </p:cNvPr>
          <p:cNvSpPr/>
          <p:nvPr userDrawn="1"/>
        </p:nvSpPr>
        <p:spPr>
          <a:xfrm>
            <a:off x="9086846" y="7"/>
            <a:ext cx="3105378" cy="3277285"/>
          </a:xfrm>
          <a:custGeom>
            <a:avLst/>
            <a:gdLst/>
            <a:ahLst/>
            <a:cxnLst/>
            <a:rect l="l" t="t" r="r" b="b"/>
            <a:pathLst>
              <a:path w="5120640" h="5404485">
                <a:moveTo>
                  <a:pt x="3029483" y="0"/>
                </a:moveTo>
                <a:lnTo>
                  <a:pt x="1549057" y="0"/>
                </a:lnTo>
                <a:lnTo>
                  <a:pt x="1497469" y="38442"/>
                </a:lnTo>
                <a:lnTo>
                  <a:pt x="1456067" y="69710"/>
                </a:lnTo>
                <a:lnTo>
                  <a:pt x="1414767" y="101282"/>
                </a:lnTo>
                <a:lnTo>
                  <a:pt x="1373555" y="133146"/>
                </a:lnTo>
                <a:lnTo>
                  <a:pt x="1332433" y="165315"/>
                </a:lnTo>
                <a:lnTo>
                  <a:pt x="1291412" y="197764"/>
                </a:lnTo>
                <a:lnTo>
                  <a:pt x="1250467" y="230517"/>
                </a:lnTo>
                <a:lnTo>
                  <a:pt x="1209636" y="263563"/>
                </a:lnTo>
                <a:lnTo>
                  <a:pt x="1168882" y="296900"/>
                </a:lnTo>
                <a:lnTo>
                  <a:pt x="1129842" y="329209"/>
                </a:lnTo>
                <a:lnTo>
                  <a:pt x="1090930" y="361721"/>
                </a:lnTo>
                <a:lnTo>
                  <a:pt x="1052182" y="394462"/>
                </a:lnTo>
                <a:lnTo>
                  <a:pt x="1013574" y="427405"/>
                </a:lnTo>
                <a:lnTo>
                  <a:pt x="975118" y="460565"/>
                </a:lnTo>
                <a:lnTo>
                  <a:pt x="936828" y="493928"/>
                </a:lnTo>
                <a:lnTo>
                  <a:pt x="898690" y="527494"/>
                </a:lnTo>
                <a:lnTo>
                  <a:pt x="860704" y="561263"/>
                </a:lnTo>
                <a:lnTo>
                  <a:pt x="822883" y="595236"/>
                </a:lnTo>
                <a:lnTo>
                  <a:pt x="785228" y="629412"/>
                </a:lnTo>
                <a:lnTo>
                  <a:pt x="747737" y="663778"/>
                </a:lnTo>
                <a:lnTo>
                  <a:pt x="710412" y="698347"/>
                </a:lnTo>
                <a:lnTo>
                  <a:pt x="673252" y="733107"/>
                </a:lnTo>
                <a:lnTo>
                  <a:pt x="636270" y="768057"/>
                </a:lnTo>
                <a:lnTo>
                  <a:pt x="599465" y="803198"/>
                </a:lnTo>
                <a:lnTo>
                  <a:pt x="562838" y="838517"/>
                </a:lnTo>
                <a:lnTo>
                  <a:pt x="526376" y="874039"/>
                </a:lnTo>
                <a:lnTo>
                  <a:pt x="490105" y="909726"/>
                </a:lnTo>
                <a:lnTo>
                  <a:pt x="454012" y="945603"/>
                </a:lnTo>
                <a:lnTo>
                  <a:pt x="418109" y="981659"/>
                </a:lnTo>
                <a:lnTo>
                  <a:pt x="382384" y="1017892"/>
                </a:lnTo>
                <a:lnTo>
                  <a:pt x="346849" y="1054290"/>
                </a:lnTo>
                <a:lnTo>
                  <a:pt x="311505" y="1090866"/>
                </a:lnTo>
                <a:lnTo>
                  <a:pt x="276364" y="1127620"/>
                </a:lnTo>
                <a:lnTo>
                  <a:pt x="241401" y="1164539"/>
                </a:lnTo>
                <a:lnTo>
                  <a:pt x="206641" y="1201623"/>
                </a:lnTo>
                <a:lnTo>
                  <a:pt x="172085" y="1238872"/>
                </a:lnTo>
                <a:lnTo>
                  <a:pt x="137731" y="1276273"/>
                </a:lnTo>
                <a:lnTo>
                  <a:pt x="103581" y="1313853"/>
                </a:lnTo>
                <a:lnTo>
                  <a:pt x="69621" y="1351572"/>
                </a:lnTo>
                <a:lnTo>
                  <a:pt x="0" y="1430007"/>
                </a:lnTo>
                <a:lnTo>
                  <a:pt x="14122" y="1482305"/>
                </a:lnTo>
                <a:lnTo>
                  <a:pt x="27406" y="1530477"/>
                </a:lnTo>
                <a:lnTo>
                  <a:pt x="41122" y="1578597"/>
                </a:lnTo>
                <a:lnTo>
                  <a:pt x="55270" y="1626641"/>
                </a:lnTo>
                <a:lnTo>
                  <a:pt x="69850" y="1674583"/>
                </a:lnTo>
                <a:lnTo>
                  <a:pt x="84848" y="1722424"/>
                </a:lnTo>
                <a:lnTo>
                  <a:pt x="100253" y="1770151"/>
                </a:lnTo>
                <a:lnTo>
                  <a:pt x="116078" y="1817751"/>
                </a:lnTo>
                <a:lnTo>
                  <a:pt x="132308" y="1865198"/>
                </a:lnTo>
                <a:lnTo>
                  <a:pt x="148945" y="1912480"/>
                </a:lnTo>
                <a:lnTo>
                  <a:pt x="165976" y="1959597"/>
                </a:lnTo>
                <a:lnTo>
                  <a:pt x="183388" y="2006511"/>
                </a:lnTo>
                <a:lnTo>
                  <a:pt x="201193" y="2053234"/>
                </a:lnTo>
                <a:lnTo>
                  <a:pt x="219379" y="2099729"/>
                </a:lnTo>
                <a:lnTo>
                  <a:pt x="237947" y="2146008"/>
                </a:lnTo>
                <a:lnTo>
                  <a:pt x="301637" y="2302713"/>
                </a:lnTo>
                <a:lnTo>
                  <a:pt x="437629" y="2136457"/>
                </a:lnTo>
                <a:lnTo>
                  <a:pt x="468172" y="2099678"/>
                </a:lnTo>
                <a:lnTo>
                  <a:pt x="500341" y="2061438"/>
                </a:lnTo>
                <a:lnTo>
                  <a:pt x="534111" y="2021789"/>
                </a:lnTo>
                <a:lnTo>
                  <a:pt x="569468" y="1980806"/>
                </a:lnTo>
                <a:lnTo>
                  <a:pt x="616585" y="1927009"/>
                </a:lnTo>
                <a:lnTo>
                  <a:pt x="667372" y="1870011"/>
                </a:lnTo>
                <a:lnTo>
                  <a:pt x="721766" y="1810004"/>
                </a:lnTo>
                <a:lnTo>
                  <a:pt x="779741" y="1747227"/>
                </a:lnTo>
                <a:lnTo>
                  <a:pt x="810044" y="1714868"/>
                </a:lnTo>
                <a:lnTo>
                  <a:pt x="841209" y="1681899"/>
                </a:lnTo>
                <a:lnTo>
                  <a:pt x="873252" y="1648345"/>
                </a:lnTo>
                <a:lnTo>
                  <a:pt x="906132" y="1614233"/>
                </a:lnTo>
                <a:lnTo>
                  <a:pt x="939876" y="1579587"/>
                </a:lnTo>
                <a:lnTo>
                  <a:pt x="974458" y="1544447"/>
                </a:lnTo>
                <a:lnTo>
                  <a:pt x="1009878" y="1508823"/>
                </a:lnTo>
                <a:lnTo>
                  <a:pt x="1046124" y="1472755"/>
                </a:lnTo>
                <a:lnTo>
                  <a:pt x="1083183" y="1436268"/>
                </a:lnTo>
                <a:lnTo>
                  <a:pt x="1121067" y="1399387"/>
                </a:lnTo>
                <a:lnTo>
                  <a:pt x="1159751" y="1362151"/>
                </a:lnTo>
                <a:lnTo>
                  <a:pt x="1199235" y="1324571"/>
                </a:lnTo>
                <a:lnTo>
                  <a:pt x="1239520" y="1286687"/>
                </a:lnTo>
                <a:lnTo>
                  <a:pt x="1280579" y="1248511"/>
                </a:lnTo>
                <a:lnTo>
                  <a:pt x="1322425" y="1210081"/>
                </a:lnTo>
                <a:lnTo>
                  <a:pt x="1365046" y="1171435"/>
                </a:lnTo>
                <a:lnTo>
                  <a:pt x="1408430" y="1132573"/>
                </a:lnTo>
                <a:lnTo>
                  <a:pt x="1452562" y="1093546"/>
                </a:lnTo>
                <a:lnTo>
                  <a:pt x="1497457" y="1054379"/>
                </a:lnTo>
                <a:lnTo>
                  <a:pt x="1543088" y="1015085"/>
                </a:lnTo>
                <a:lnTo>
                  <a:pt x="1589468" y="975715"/>
                </a:lnTo>
                <a:lnTo>
                  <a:pt x="1636560" y="936269"/>
                </a:lnTo>
                <a:lnTo>
                  <a:pt x="1684388" y="896797"/>
                </a:lnTo>
                <a:lnTo>
                  <a:pt x="1726031" y="862876"/>
                </a:lnTo>
                <a:lnTo>
                  <a:pt x="1767763" y="829297"/>
                </a:lnTo>
                <a:lnTo>
                  <a:pt x="1809597" y="796074"/>
                </a:lnTo>
                <a:lnTo>
                  <a:pt x="1851533" y="763181"/>
                </a:lnTo>
                <a:lnTo>
                  <a:pt x="1893557" y="730631"/>
                </a:lnTo>
                <a:lnTo>
                  <a:pt x="1935670" y="698423"/>
                </a:lnTo>
                <a:lnTo>
                  <a:pt x="1977872" y="666559"/>
                </a:lnTo>
                <a:lnTo>
                  <a:pt x="2020176" y="635038"/>
                </a:lnTo>
                <a:lnTo>
                  <a:pt x="2062556" y="603872"/>
                </a:lnTo>
                <a:lnTo>
                  <a:pt x="2105037" y="573049"/>
                </a:lnTo>
                <a:lnTo>
                  <a:pt x="2147595" y="542582"/>
                </a:lnTo>
                <a:lnTo>
                  <a:pt x="2190242" y="512457"/>
                </a:lnTo>
                <a:lnTo>
                  <a:pt x="2232964" y="482688"/>
                </a:lnTo>
                <a:lnTo>
                  <a:pt x="2275776" y="453263"/>
                </a:lnTo>
                <a:lnTo>
                  <a:pt x="2318664" y="424192"/>
                </a:lnTo>
                <a:lnTo>
                  <a:pt x="2361628" y="395478"/>
                </a:lnTo>
                <a:lnTo>
                  <a:pt x="2404668" y="367118"/>
                </a:lnTo>
                <a:lnTo>
                  <a:pt x="2447785" y="339115"/>
                </a:lnTo>
                <a:lnTo>
                  <a:pt x="2490978" y="311467"/>
                </a:lnTo>
                <a:lnTo>
                  <a:pt x="2534234" y="284175"/>
                </a:lnTo>
                <a:lnTo>
                  <a:pt x="2577566" y="257238"/>
                </a:lnTo>
                <a:lnTo>
                  <a:pt x="2620962" y="230670"/>
                </a:lnTo>
                <a:lnTo>
                  <a:pt x="2664434" y="204457"/>
                </a:lnTo>
                <a:lnTo>
                  <a:pt x="2707970" y="178600"/>
                </a:lnTo>
                <a:lnTo>
                  <a:pt x="2751569" y="153111"/>
                </a:lnTo>
                <a:lnTo>
                  <a:pt x="2795232" y="127990"/>
                </a:lnTo>
                <a:lnTo>
                  <a:pt x="2838958" y="103225"/>
                </a:lnTo>
                <a:lnTo>
                  <a:pt x="2882747" y="78828"/>
                </a:lnTo>
                <a:lnTo>
                  <a:pt x="2926588" y="54800"/>
                </a:lnTo>
                <a:lnTo>
                  <a:pt x="2970492" y="31127"/>
                </a:lnTo>
                <a:lnTo>
                  <a:pt x="3029483" y="0"/>
                </a:lnTo>
                <a:close/>
              </a:path>
              <a:path w="5120640" h="5404485">
                <a:moveTo>
                  <a:pt x="5120259" y="1450200"/>
                </a:moveTo>
                <a:lnTo>
                  <a:pt x="5042763" y="1421079"/>
                </a:lnTo>
                <a:lnTo>
                  <a:pt x="4997767" y="1401864"/>
                </a:lnTo>
                <a:lnTo>
                  <a:pt x="4953520" y="1381277"/>
                </a:lnTo>
                <a:lnTo>
                  <a:pt x="4910023" y="1359382"/>
                </a:lnTo>
                <a:lnTo>
                  <a:pt x="4867326" y="1336179"/>
                </a:lnTo>
                <a:lnTo>
                  <a:pt x="4825441" y="1311694"/>
                </a:lnTo>
                <a:lnTo>
                  <a:pt x="4784395" y="1285976"/>
                </a:lnTo>
                <a:lnTo>
                  <a:pt x="4744224" y="1259027"/>
                </a:lnTo>
                <a:lnTo>
                  <a:pt x="4704931" y="1230884"/>
                </a:lnTo>
                <a:lnTo>
                  <a:pt x="4666564" y="1201572"/>
                </a:lnTo>
                <a:lnTo>
                  <a:pt x="4629150" y="1171117"/>
                </a:lnTo>
                <a:lnTo>
                  <a:pt x="4592701" y="1139545"/>
                </a:lnTo>
                <a:lnTo>
                  <a:pt x="4557242" y="1106868"/>
                </a:lnTo>
                <a:lnTo>
                  <a:pt x="4522800" y="1073137"/>
                </a:lnTo>
                <a:lnTo>
                  <a:pt x="4489412" y="1038364"/>
                </a:lnTo>
                <a:lnTo>
                  <a:pt x="4457103" y="1002588"/>
                </a:lnTo>
                <a:lnTo>
                  <a:pt x="4425886" y="965809"/>
                </a:lnTo>
                <a:lnTo>
                  <a:pt x="4395800" y="928077"/>
                </a:lnTo>
                <a:lnTo>
                  <a:pt x="4366857" y="889406"/>
                </a:lnTo>
                <a:lnTo>
                  <a:pt x="4339107" y="849833"/>
                </a:lnTo>
                <a:lnTo>
                  <a:pt x="4312539" y="809371"/>
                </a:lnTo>
                <a:lnTo>
                  <a:pt x="4287215" y="768045"/>
                </a:lnTo>
                <a:lnTo>
                  <a:pt x="4268279" y="734910"/>
                </a:lnTo>
                <a:lnTo>
                  <a:pt x="4245318" y="692340"/>
                </a:lnTo>
                <a:lnTo>
                  <a:pt x="4208919" y="617905"/>
                </a:lnTo>
                <a:lnTo>
                  <a:pt x="4188993" y="572096"/>
                </a:lnTo>
                <a:lnTo>
                  <a:pt x="4170502" y="525551"/>
                </a:lnTo>
                <a:lnTo>
                  <a:pt x="4153471" y="478294"/>
                </a:lnTo>
                <a:lnTo>
                  <a:pt x="4137914" y="430352"/>
                </a:lnTo>
                <a:lnTo>
                  <a:pt x="4123880" y="381749"/>
                </a:lnTo>
                <a:lnTo>
                  <a:pt x="4111383" y="332498"/>
                </a:lnTo>
                <a:lnTo>
                  <a:pt x="4100461" y="282651"/>
                </a:lnTo>
                <a:lnTo>
                  <a:pt x="4091152" y="232232"/>
                </a:lnTo>
                <a:lnTo>
                  <a:pt x="4083456" y="181254"/>
                </a:lnTo>
                <a:lnTo>
                  <a:pt x="4077424" y="129743"/>
                </a:lnTo>
                <a:lnTo>
                  <a:pt x="4073080" y="77736"/>
                </a:lnTo>
                <a:lnTo>
                  <a:pt x="4070451" y="25260"/>
                </a:lnTo>
                <a:lnTo>
                  <a:pt x="4070032" y="0"/>
                </a:lnTo>
                <a:lnTo>
                  <a:pt x="3797389" y="0"/>
                </a:lnTo>
                <a:lnTo>
                  <a:pt x="3759200" y="62153"/>
                </a:lnTo>
                <a:lnTo>
                  <a:pt x="3733114" y="105575"/>
                </a:lnTo>
                <a:lnTo>
                  <a:pt x="3707320" y="149275"/>
                </a:lnTo>
                <a:lnTo>
                  <a:pt x="3681831" y="193230"/>
                </a:lnTo>
                <a:lnTo>
                  <a:pt x="3656634" y="237439"/>
                </a:lnTo>
                <a:lnTo>
                  <a:pt x="3631755" y="281914"/>
                </a:lnTo>
                <a:lnTo>
                  <a:pt x="3607168" y="326631"/>
                </a:lnTo>
                <a:lnTo>
                  <a:pt x="3582886" y="371614"/>
                </a:lnTo>
                <a:lnTo>
                  <a:pt x="3558908" y="416839"/>
                </a:lnTo>
                <a:lnTo>
                  <a:pt x="3535235" y="462305"/>
                </a:lnTo>
                <a:lnTo>
                  <a:pt x="3511880" y="508025"/>
                </a:lnTo>
                <a:lnTo>
                  <a:pt x="3488829" y="553974"/>
                </a:lnTo>
                <a:lnTo>
                  <a:pt x="3466084" y="600176"/>
                </a:lnTo>
                <a:lnTo>
                  <a:pt x="3443655" y="646607"/>
                </a:lnTo>
                <a:lnTo>
                  <a:pt x="3421545" y="693267"/>
                </a:lnTo>
                <a:lnTo>
                  <a:pt x="3399752" y="740156"/>
                </a:lnTo>
                <a:lnTo>
                  <a:pt x="3378263" y="787273"/>
                </a:lnTo>
                <a:lnTo>
                  <a:pt x="3357105" y="834618"/>
                </a:lnTo>
                <a:lnTo>
                  <a:pt x="3336264" y="882192"/>
                </a:lnTo>
                <a:lnTo>
                  <a:pt x="3315703" y="930071"/>
                </a:lnTo>
                <a:lnTo>
                  <a:pt x="3295535" y="977988"/>
                </a:lnTo>
                <a:lnTo>
                  <a:pt x="3275660" y="1026210"/>
                </a:lnTo>
                <a:lnTo>
                  <a:pt x="3256115" y="1074635"/>
                </a:lnTo>
                <a:lnTo>
                  <a:pt x="3236887" y="1123276"/>
                </a:lnTo>
                <a:lnTo>
                  <a:pt x="3218002" y="1172121"/>
                </a:lnTo>
                <a:lnTo>
                  <a:pt x="3200958" y="1217117"/>
                </a:lnTo>
                <a:lnTo>
                  <a:pt x="3184182" y="1262303"/>
                </a:lnTo>
                <a:lnTo>
                  <a:pt x="3167672" y="1307693"/>
                </a:lnTo>
                <a:lnTo>
                  <a:pt x="3151416" y="1353273"/>
                </a:lnTo>
                <a:lnTo>
                  <a:pt x="3135426" y="1399044"/>
                </a:lnTo>
                <a:lnTo>
                  <a:pt x="3119704" y="1445006"/>
                </a:lnTo>
                <a:lnTo>
                  <a:pt x="3104248" y="1491157"/>
                </a:lnTo>
                <a:lnTo>
                  <a:pt x="3089046" y="1537500"/>
                </a:lnTo>
                <a:lnTo>
                  <a:pt x="3074111" y="1584032"/>
                </a:lnTo>
                <a:lnTo>
                  <a:pt x="3059430" y="1630756"/>
                </a:lnTo>
                <a:lnTo>
                  <a:pt x="3045028" y="1677657"/>
                </a:lnTo>
                <a:lnTo>
                  <a:pt x="3030880" y="1724736"/>
                </a:lnTo>
                <a:lnTo>
                  <a:pt x="3017012" y="1772005"/>
                </a:lnTo>
                <a:lnTo>
                  <a:pt x="3003397" y="1819452"/>
                </a:lnTo>
                <a:lnTo>
                  <a:pt x="2990050" y="1867077"/>
                </a:lnTo>
                <a:lnTo>
                  <a:pt x="2976969" y="1914880"/>
                </a:lnTo>
                <a:lnTo>
                  <a:pt x="2964154" y="1962861"/>
                </a:lnTo>
                <a:lnTo>
                  <a:pt x="2951607" y="2011019"/>
                </a:lnTo>
                <a:lnTo>
                  <a:pt x="2939326" y="2059355"/>
                </a:lnTo>
                <a:lnTo>
                  <a:pt x="2927312" y="2107857"/>
                </a:lnTo>
                <a:lnTo>
                  <a:pt x="2915564" y="2156523"/>
                </a:lnTo>
                <a:lnTo>
                  <a:pt x="2904083" y="2205367"/>
                </a:lnTo>
                <a:lnTo>
                  <a:pt x="2892869" y="2254389"/>
                </a:lnTo>
                <a:lnTo>
                  <a:pt x="2881922" y="2303564"/>
                </a:lnTo>
                <a:lnTo>
                  <a:pt x="2871254" y="2352903"/>
                </a:lnTo>
                <a:lnTo>
                  <a:pt x="2860852" y="2402421"/>
                </a:lnTo>
                <a:lnTo>
                  <a:pt x="2850718" y="2452090"/>
                </a:lnTo>
                <a:lnTo>
                  <a:pt x="2840850" y="2501925"/>
                </a:lnTo>
                <a:lnTo>
                  <a:pt x="2831261" y="2551912"/>
                </a:lnTo>
                <a:lnTo>
                  <a:pt x="2821927" y="2602065"/>
                </a:lnTo>
                <a:lnTo>
                  <a:pt x="2812872" y="2652369"/>
                </a:lnTo>
                <a:lnTo>
                  <a:pt x="2804096" y="2702839"/>
                </a:lnTo>
                <a:lnTo>
                  <a:pt x="2795587" y="2753461"/>
                </a:lnTo>
                <a:lnTo>
                  <a:pt x="2787345" y="2804236"/>
                </a:lnTo>
                <a:lnTo>
                  <a:pt x="2779382" y="2855163"/>
                </a:lnTo>
                <a:lnTo>
                  <a:pt x="2771686" y="2906230"/>
                </a:lnTo>
                <a:lnTo>
                  <a:pt x="2764231" y="2957639"/>
                </a:lnTo>
                <a:lnTo>
                  <a:pt x="2757005" y="3009658"/>
                </a:lnTo>
                <a:lnTo>
                  <a:pt x="2750235" y="3060344"/>
                </a:lnTo>
                <a:lnTo>
                  <a:pt x="2743631" y="3112008"/>
                </a:lnTo>
                <a:lnTo>
                  <a:pt x="2737307" y="3163824"/>
                </a:lnTo>
                <a:lnTo>
                  <a:pt x="2731249" y="3215767"/>
                </a:lnTo>
                <a:lnTo>
                  <a:pt x="2725470" y="3267862"/>
                </a:lnTo>
                <a:lnTo>
                  <a:pt x="2719971" y="3320084"/>
                </a:lnTo>
                <a:lnTo>
                  <a:pt x="2714739" y="3372459"/>
                </a:lnTo>
                <a:lnTo>
                  <a:pt x="2709964" y="3422904"/>
                </a:lnTo>
                <a:lnTo>
                  <a:pt x="2705443" y="3473399"/>
                </a:lnTo>
                <a:lnTo>
                  <a:pt x="2701188" y="3523945"/>
                </a:lnTo>
                <a:lnTo>
                  <a:pt x="2697175" y="3574529"/>
                </a:lnTo>
                <a:lnTo>
                  <a:pt x="2693428" y="3625164"/>
                </a:lnTo>
                <a:lnTo>
                  <a:pt x="2689936" y="3675824"/>
                </a:lnTo>
                <a:lnTo>
                  <a:pt x="2686710" y="3726535"/>
                </a:lnTo>
                <a:lnTo>
                  <a:pt x="2683726" y="3777272"/>
                </a:lnTo>
                <a:lnTo>
                  <a:pt x="2681008" y="3828034"/>
                </a:lnTo>
                <a:lnTo>
                  <a:pt x="2678544" y="3878821"/>
                </a:lnTo>
                <a:lnTo>
                  <a:pt x="2676334" y="3929634"/>
                </a:lnTo>
                <a:lnTo>
                  <a:pt x="2674378" y="3980472"/>
                </a:lnTo>
                <a:lnTo>
                  <a:pt x="2672677" y="4031323"/>
                </a:lnTo>
                <a:lnTo>
                  <a:pt x="2671241" y="4082186"/>
                </a:lnTo>
                <a:lnTo>
                  <a:pt x="2670060" y="4133075"/>
                </a:lnTo>
                <a:lnTo>
                  <a:pt x="2669108" y="4185767"/>
                </a:lnTo>
                <a:lnTo>
                  <a:pt x="2668473" y="4234853"/>
                </a:lnTo>
                <a:lnTo>
                  <a:pt x="2668054" y="4285742"/>
                </a:lnTo>
                <a:lnTo>
                  <a:pt x="2667901" y="4336643"/>
                </a:lnTo>
                <a:lnTo>
                  <a:pt x="2668041" y="4392003"/>
                </a:lnTo>
                <a:lnTo>
                  <a:pt x="2668371" y="4438421"/>
                </a:lnTo>
                <a:lnTo>
                  <a:pt x="2668994" y="4489666"/>
                </a:lnTo>
                <a:lnTo>
                  <a:pt x="2669857" y="4540161"/>
                </a:lnTo>
                <a:lnTo>
                  <a:pt x="2670987" y="4591012"/>
                </a:lnTo>
                <a:lnTo>
                  <a:pt x="2672384" y="4641850"/>
                </a:lnTo>
                <a:lnTo>
                  <a:pt x="2674035" y="4692662"/>
                </a:lnTo>
                <a:lnTo>
                  <a:pt x="2675940" y="4743450"/>
                </a:lnTo>
                <a:lnTo>
                  <a:pt x="2678099" y="4794212"/>
                </a:lnTo>
                <a:lnTo>
                  <a:pt x="2680512" y="4844948"/>
                </a:lnTo>
                <a:lnTo>
                  <a:pt x="2683192" y="4895647"/>
                </a:lnTo>
                <a:lnTo>
                  <a:pt x="2686126" y="4946307"/>
                </a:lnTo>
                <a:lnTo>
                  <a:pt x="2689390" y="5000371"/>
                </a:lnTo>
                <a:lnTo>
                  <a:pt x="2779661" y="5051895"/>
                </a:lnTo>
                <a:lnTo>
                  <a:pt x="2823324" y="5076177"/>
                </a:lnTo>
                <a:lnTo>
                  <a:pt x="2867241" y="5100117"/>
                </a:lnTo>
                <a:lnTo>
                  <a:pt x="2911398" y="5123700"/>
                </a:lnTo>
                <a:lnTo>
                  <a:pt x="2955798" y="5146916"/>
                </a:lnTo>
                <a:lnTo>
                  <a:pt x="3000425" y="5169751"/>
                </a:lnTo>
                <a:lnTo>
                  <a:pt x="3045256" y="5192217"/>
                </a:lnTo>
                <a:lnTo>
                  <a:pt x="3090278" y="5214302"/>
                </a:lnTo>
                <a:lnTo>
                  <a:pt x="3135503" y="5235981"/>
                </a:lnTo>
                <a:lnTo>
                  <a:pt x="3180880" y="5257279"/>
                </a:lnTo>
                <a:lnTo>
                  <a:pt x="3226422" y="5278158"/>
                </a:lnTo>
                <a:lnTo>
                  <a:pt x="3272117" y="5298630"/>
                </a:lnTo>
                <a:lnTo>
                  <a:pt x="3317938" y="5318684"/>
                </a:lnTo>
                <a:lnTo>
                  <a:pt x="3519690" y="5404155"/>
                </a:lnTo>
                <a:lnTo>
                  <a:pt x="3502736" y="5235791"/>
                </a:lnTo>
                <a:lnTo>
                  <a:pt x="3498342" y="5190426"/>
                </a:lnTo>
                <a:lnTo>
                  <a:pt x="3493973" y="5142814"/>
                </a:lnTo>
                <a:lnTo>
                  <a:pt x="3489693" y="5093005"/>
                </a:lnTo>
                <a:lnTo>
                  <a:pt x="3485540" y="5041062"/>
                </a:lnTo>
                <a:lnTo>
                  <a:pt x="3481552" y="4987048"/>
                </a:lnTo>
                <a:lnTo>
                  <a:pt x="3476828" y="4915674"/>
                </a:lnTo>
                <a:lnTo>
                  <a:pt x="3472421" y="4839424"/>
                </a:lnTo>
                <a:lnTo>
                  <a:pt x="3470389" y="4799546"/>
                </a:lnTo>
                <a:lnTo>
                  <a:pt x="3468471" y="4758512"/>
                </a:lnTo>
                <a:lnTo>
                  <a:pt x="3466693" y="4716361"/>
                </a:lnTo>
                <a:lnTo>
                  <a:pt x="3465068" y="4673117"/>
                </a:lnTo>
                <a:lnTo>
                  <a:pt x="3463620" y="4628794"/>
                </a:lnTo>
                <a:lnTo>
                  <a:pt x="3462350" y="4583430"/>
                </a:lnTo>
                <a:lnTo>
                  <a:pt x="3461270" y="4537049"/>
                </a:lnTo>
                <a:lnTo>
                  <a:pt x="3460407" y="4489297"/>
                </a:lnTo>
                <a:lnTo>
                  <a:pt x="3459784" y="4441304"/>
                </a:lnTo>
                <a:lnTo>
                  <a:pt x="3459391" y="4392003"/>
                </a:lnTo>
                <a:lnTo>
                  <a:pt x="3459378" y="4387532"/>
                </a:lnTo>
                <a:lnTo>
                  <a:pt x="3459416" y="4285742"/>
                </a:lnTo>
                <a:lnTo>
                  <a:pt x="3459784" y="4238625"/>
                </a:lnTo>
                <a:lnTo>
                  <a:pt x="3460534" y="4183964"/>
                </a:lnTo>
                <a:lnTo>
                  <a:pt x="3461524" y="4132084"/>
                </a:lnTo>
                <a:lnTo>
                  <a:pt x="3462871" y="4077601"/>
                </a:lnTo>
                <a:lnTo>
                  <a:pt x="3464572" y="4022331"/>
                </a:lnTo>
                <a:lnTo>
                  <a:pt x="3466617" y="3966311"/>
                </a:lnTo>
                <a:lnTo>
                  <a:pt x="3469030" y="3909555"/>
                </a:lnTo>
                <a:lnTo>
                  <a:pt x="3471837" y="3852100"/>
                </a:lnTo>
                <a:lnTo>
                  <a:pt x="3475037" y="3793960"/>
                </a:lnTo>
                <a:lnTo>
                  <a:pt x="3478657" y="3735171"/>
                </a:lnTo>
                <a:lnTo>
                  <a:pt x="3482695" y="3675735"/>
                </a:lnTo>
                <a:lnTo>
                  <a:pt x="3487178" y="3615702"/>
                </a:lnTo>
                <a:lnTo>
                  <a:pt x="3492119" y="3555085"/>
                </a:lnTo>
                <a:lnTo>
                  <a:pt x="3497529" y="3493909"/>
                </a:lnTo>
                <a:lnTo>
                  <a:pt x="3503422" y="3432187"/>
                </a:lnTo>
                <a:lnTo>
                  <a:pt x="3508883" y="3378720"/>
                </a:lnTo>
                <a:lnTo>
                  <a:pt x="3514648" y="3325469"/>
                </a:lnTo>
                <a:lnTo>
                  <a:pt x="3520719" y="3272396"/>
                </a:lnTo>
                <a:lnTo>
                  <a:pt x="3527107" y="3219488"/>
                </a:lnTo>
                <a:lnTo>
                  <a:pt x="3533800" y="3166770"/>
                </a:lnTo>
                <a:lnTo>
                  <a:pt x="3540810" y="3114217"/>
                </a:lnTo>
                <a:lnTo>
                  <a:pt x="3548126" y="3061843"/>
                </a:lnTo>
                <a:lnTo>
                  <a:pt x="3555873" y="3008833"/>
                </a:lnTo>
                <a:lnTo>
                  <a:pt x="3563709" y="2957461"/>
                </a:lnTo>
                <a:lnTo>
                  <a:pt x="3571913" y="2905823"/>
                </a:lnTo>
                <a:lnTo>
                  <a:pt x="3580460" y="2854185"/>
                </a:lnTo>
                <a:lnTo>
                  <a:pt x="3589312" y="2802725"/>
                </a:lnTo>
                <a:lnTo>
                  <a:pt x="3598468" y="2751467"/>
                </a:lnTo>
                <a:lnTo>
                  <a:pt x="3607943" y="2700401"/>
                </a:lnTo>
                <a:lnTo>
                  <a:pt x="3617709" y="2649524"/>
                </a:lnTo>
                <a:lnTo>
                  <a:pt x="3627793" y="2598839"/>
                </a:lnTo>
                <a:lnTo>
                  <a:pt x="3638169" y="2548356"/>
                </a:lnTo>
                <a:lnTo>
                  <a:pt x="3648849" y="2498064"/>
                </a:lnTo>
                <a:lnTo>
                  <a:pt x="3659848" y="2447975"/>
                </a:lnTo>
                <a:lnTo>
                  <a:pt x="3671138" y="2398090"/>
                </a:lnTo>
                <a:lnTo>
                  <a:pt x="3682733" y="2348407"/>
                </a:lnTo>
                <a:lnTo>
                  <a:pt x="3694633" y="2298928"/>
                </a:lnTo>
                <a:lnTo>
                  <a:pt x="3706838" y="2249665"/>
                </a:lnTo>
                <a:lnTo>
                  <a:pt x="3719347" y="2200605"/>
                </a:lnTo>
                <a:lnTo>
                  <a:pt x="3732149" y="2151748"/>
                </a:lnTo>
                <a:lnTo>
                  <a:pt x="3745255" y="2103107"/>
                </a:lnTo>
                <a:lnTo>
                  <a:pt x="3758666" y="2054682"/>
                </a:lnTo>
                <a:lnTo>
                  <a:pt x="3772370" y="2006473"/>
                </a:lnTo>
                <a:lnTo>
                  <a:pt x="3786378" y="1958479"/>
                </a:lnTo>
                <a:lnTo>
                  <a:pt x="3800691" y="1910715"/>
                </a:lnTo>
                <a:lnTo>
                  <a:pt x="3815296" y="1863166"/>
                </a:lnTo>
                <a:lnTo>
                  <a:pt x="3830205" y="1815833"/>
                </a:lnTo>
                <a:lnTo>
                  <a:pt x="3845407" y="1768729"/>
                </a:lnTo>
                <a:lnTo>
                  <a:pt x="3860914" y="1721853"/>
                </a:lnTo>
                <a:lnTo>
                  <a:pt x="3876713" y="1675193"/>
                </a:lnTo>
                <a:lnTo>
                  <a:pt x="3892804" y="1628775"/>
                </a:lnTo>
                <a:lnTo>
                  <a:pt x="3909199" y="1582585"/>
                </a:lnTo>
                <a:lnTo>
                  <a:pt x="3925887" y="1536636"/>
                </a:lnTo>
                <a:lnTo>
                  <a:pt x="3942867" y="1490916"/>
                </a:lnTo>
                <a:lnTo>
                  <a:pt x="3960152" y="1445425"/>
                </a:lnTo>
                <a:lnTo>
                  <a:pt x="3978783" y="1397508"/>
                </a:lnTo>
                <a:lnTo>
                  <a:pt x="3997795" y="1349768"/>
                </a:lnTo>
                <a:lnTo>
                  <a:pt x="4017175" y="1302219"/>
                </a:lnTo>
                <a:lnTo>
                  <a:pt x="4036936" y="1254887"/>
                </a:lnTo>
                <a:lnTo>
                  <a:pt x="4057040" y="1207757"/>
                </a:lnTo>
                <a:lnTo>
                  <a:pt x="4077512" y="1160843"/>
                </a:lnTo>
                <a:lnTo>
                  <a:pt x="4098340" y="1114183"/>
                </a:lnTo>
                <a:lnTo>
                  <a:pt x="4119511" y="1067752"/>
                </a:lnTo>
                <a:lnTo>
                  <a:pt x="4141025" y="1021588"/>
                </a:lnTo>
                <a:lnTo>
                  <a:pt x="4162869" y="975690"/>
                </a:lnTo>
                <a:lnTo>
                  <a:pt x="4185094" y="929982"/>
                </a:lnTo>
                <a:lnTo>
                  <a:pt x="4207548" y="884745"/>
                </a:lnTo>
                <a:lnTo>
                  <a:pt x="4230382" y="839711"/>
                </a:lnTo>
                <a:lnTo>
                  <a:pt x="4253522" y="794994"/>
                </a:lnTo>
                <a:lnTo>
                  <a:pt x="4259326" y="784009"/>
                </a:lnTo>
                <a:lnTo>
                  <a:pt x="4305643" y="1030528"/>
                </a:lnTo>
                <a:lnTo>
                  <a:pt x="4315104" y="1079779"/>
                </a:lnTo>
                <a:lnTo>
                  <a:pt x="4324959" y="1129017"/>
                </a:lnTo>
                <a:lnTo>
                  <a:pt x="4335234" y="1178255"/>
                </a:lnTo>
                <a:lnTo>
                  <a:pt x="4345902" y="1227493"/>
                </a:lnTo>
                <a:lnTo>
                  <a:pt x="4356976" y="1276705"/>
                </a:lnTo>
                <a:lnTo>
                  <a:pt x="4368444" y="1325905"/>
                </a:lnTo>
                <a:lnTo>
                  <a:pt x="4380306" y="1375092"/>
                </a:lnTo>
                <a:lnTo>
                  <a:pt x="4392574" y="1424254"/>
                </a:lnTo>
                <a:lnTo>
                  <a:pt x="4405249" y="1473390"/>
                </a:lnTo>
                <a:lnTo>
                  <a:pt x="4418304" y="1522501"/>
                </a:lnTo>
                <a:lnTo>
                  <a:pt x="4431766" y="1571574"/>
                </a:lnTo>
                <a:lnTo>
                  <a:pt x="4445622" y="1620621"/>
                </a:lnTo>
                <a:lnTo>
                  <a:pt x="4459859" y="1669630"/>
                </a:lnTo>
                <a:lnTo>
                  <a:pt x="4474502" y="1718602"/>
                </a:lnTo>
                <a:lnTo>
                  <a:pt x="4489539" y="1767535"/>
                </a:lnTo>
                <a:lnTo>
                  <a:pt x="4504956" y="1816430"/>
                </a:lnTo>
                <a:lnTo>
                  <a:pt x="4520768" y="1865261"/>
                </a:lnTo>
                <a:lnTo>
                  <a:pt x="4536973" y="1914055"/>
                </a:lnTo>
                <a:lnTo>
                  <a:pt x="4553559" y="1962785"/>
                </a:lnTo>
                <a:lnTo>
                  <a:pt x="4570539" y="2011464"/>
                </a:lnTo>
                <a:lnTo>
                  <a:pt x="4587900" y="2060079"/>
                </a:lnTo>
                <a:lnTo>
                  <a:pt x="4605655" y="2108644"/>
                </a:lnTo>
                <a:lnTo>
                  <a:pt x="4623778" y="2157133"/>
                </a:lnTo>
                <a:lnTo>
                  <a:pt x="4642294" y="2205558"/>
                </a:lnTo>
                <a:lnTo>
                  <a:pt x="4661205" y="2253907"/>
                </a:lnTo>
                <a:lnTo>
                  <a:pt x="4680483" y="2302192"/>
                </a:lnTo>
                <a:lnTo>
                  <a:pt x="4700143" y="2350389"/>
                </a:lnTo>
                <a:lnTo>
                  <a:pt x="4720183" y="2398522"/>
                </a:lnTo>
                <a:lnTo>
                  <a:pt x="4740605" y="2446553"/>
                </a:lnTo>
                <a:lnTo>
                  <a:pt x="4761408" y="2494521"/>
                </a:lnTo>
                <a:lnTo>
                  <a:pt x="4782591" y="2542387"/>
                </a:lnTo>
                <a:lnTo>
                  <a:pt x="4802352" y="2586253"/>
                </a:lnTo>
                <a:lnTo>
                  <a:pt x="4822444" y="2630081"/>
                </a:lnTo>
                <a:lnTo>
                  <a:pt x="4842865" y="2673858"/>
                </a:lnTo>
                <a:lnTo>
                  <a:pt x="4863604" y="2717584"/>
                </a:lnTo>
                <a:lnTo>
                  <a:pt x="4884661" y="2761272"/>
                </a:lnTo>
                <a:lnTo>
                  <a:pt x="4906048" y="2804896"/>
                </a:lnTo>
                <a:lnTo>
                  <a:pt x="4927739" y="2848470"/>
                </a:lnTo>
                <a:lnTo>
                  <a:pt x="4949761" y="2892006"/>
                </a:lnTo>
                <a:lnTo>
                  <a:pt x="4972101" y="2935465"/>
                </a:lnTo>
                <a:lnTo>
                  <a:pt x="4994770" y="2978886"/>
                </a:lnTo>
                <a:lnTo>
                  <a:pt x="5017744" y="3022244"/>
                </a:lnTo>
                <a:lnTo>
                  <a:pt x="5041036" y="3065551"/>
                </a:lnTo>
                <a:lnTo>
                  <a:pt x="5064645" y="3108782"/>
                </a:lnTo>
                <a:lnTo>
                  <a:pt x="5088572" y="3151975"/>
                </a:lnTo>
                <a:lnTo>
                  <a:pt x="5120259" y="3208172"/>
                </a:lnTo>
                <a:lnTo>
                  <a:pt x="5120259" y="1450200"/>
                </a:lnTo>
                <a:close/>
              </a:path>
            </a:pathLst>
          </a:custGeom>
          <a:solidFill>
            <a:srgbClr val="043947">
              <a:alpha val="9999"/>
            </a:srgbClr>
          </a:solidFill>
        </p:spPr>
        <p:txBody>
          <a:bodyPr wrap="square" lIns="0" tIns="0" rIns="0" bIns="0" rtlCol="0"/>
          <a:lstStyle/>
          <a:p>
            <a:endParaRPr sz="1092"/>
          </a:p>
        </p:txBody>
      </p:sp>
      <p:sp>
        <p:nvSpPr>
          <p:cNvPr id="32" name="Content Placeholder 2">
            <a:extLst>
              <a:ext uri="{FF2B5EF4-FFF2-40B4-BE49-F238E27FC236}">
                <a16:creationId xmlns:a16="http://schemas.microsoft.com/office/drawing/2014/main" id="{CCB33012-B376-7F4B-974C-F128178EC208}"/>
              </a:ext>
            </a:extLst>
          </p:cNvPr>
          <p:cNvSpPr>
            <a:spLocks noGrp="1"/>
          </p:cNvSpPr>
          <p:nvPr>
            <p:ph idx="1"/>
          </p:nvPr>
        </p:nvSpPr>
        <p:spPr>
          <a:xfrm>
            <a:off x="532220" y="1577341"/>
            <a:ext cx="11050181" cy="83986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Holder 6">
            <a:extLst>
              <a:ext uri="{FF2B5EF4-FFF2-40B4-BE49-F238E27FC236}">
                <a16:creationId xmlns:a16="http://schemas.microsoft.com/office/drawing/2014/main" id="{600DBE62-43CB-654C-BD7B-31CC516A43CD}"/>
              </a:ext>
            </a:extLst>
          </p:cNvPr>
          <p:cNvSpPr>
            <a:spLocks noGrp="1"/>
          </p:cNvSpPr>
          <p:nvPr>
            <p:ph type="sldNum" sz="quarter" idx="7"/>
          </p:nvPr>
        </p:nvSpPr>
        <p:spPr>
          <a:xfrm>
            <a:off x="8778241" y="6377940"/>
            <a:ext cx="2804159" cy="93318"/>
          </a:xfrm>
          <a:prstGeom prst="rect">
            <a:avLst/>
          </a:prstGeom>
        </p:spPr>
        <p:txBody>
          <a:bodyPr wrap="square" lIns="0" tIns="0" rIns="0" bIns="0">
            <a:spAutoFit/>
          </a:bodyPr>
          <a:lstStyle>
            <a:lvl1pPr algn="r">
              <a:defRPr sz="606" b="1">
                <a:solidFill>
                  <a:schemeClr val="accent1"/>
                </a:solidFill>
                <a:latin typeface="Arial" panose="020B0604020202020204" pitchFamily="34" charset="0"/>
                <a:cs typeface="Arial" panose="020B0604020202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917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3611-7FEC-0422-E687-A98CCB9A6A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A01735-415F-E8AD-B423-82F4D5DED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19C01D-D8D2-366B-6EE3-775F9EA846F0}"/>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5" name="Footer Placeholder 4">
            <a:extLst>
              <a:ext uri="{FF2B5EF4-FFF2-40B4-BE49-F238E27FC236}">
                <a16:creationId xmlns:a16="http://schemas.microsoft.com/office/drawing/2014/main" id="{1AAEC12F-6744-6E2B-E69A-53573F57DD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58288-C42B-DECB-93D4-E845BFCC9A69}"/>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971660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97D9-7216-4504-BDB8-F14F1E8E8F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499DC2-01EE-FBA0-EB51-F822716B4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A2C2C-1819-A6F1-11FB-B038E241398B}"/>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5" name="Footer Placeholder 4">
            <a:extLst>
              <a:ext uri="{FF2B5EF4-FFF2-40B4-BE49-F238E27FC236}">
                <a16:creationId xmlns:a16="http://schemas.microsoft.com/office/drawing/2014/main" id="{C7972B43-2C83-4CA8-0C17-D2370CB28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513D7-ACA4-216D-4E59-67B7AA98B201}"/>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171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AE89-DE5B-C234-2677-F84A36C54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37E585-AAC9-59D2-A0A0-6A1B94DA8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44052-0FB1-A050-7645-142DAAD125D2}"/>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5" name="Footer Placeholder 4">
            <a:extLst>
              <a:ext uri="{FF2B5EF4-FFF2-40B4-BE49-F238E27FC236}">
                <a16:creationId xmlns:a16="http://schemas.microsoft.com/office/drawing/2014/main" id="{A0AE544A-7071-DA2A-FD87-FB19B0503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61870-A6D9-FDC2-E8A8-B624394ED804}"/>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07663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DEDE-3911-4872-C3CF-35B3CDA9B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E0FE6-2A33-F812-7A87-83297C55F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9E3557-D57A-A8A1-30CF-4743906E4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DFF3DC-D3A3-205F-6161-6054CBBCB355}"/>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6" name="Footer Placeholder 5">
            <a:extLst>
              <a:ext uri="{FF2B5EF4-FFF2-40B4-BE49-F238E27FC236}">
                <a16:creationId xmlns:a16="http://schemas.microsoft.com/office/drawing/2014/main" id="{2B0EB5ED-8992-D138-0B25-845B4AB1BB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26D6D3-A266-C4E8-AE65-69441DA04A35}"/>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755892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A0DC-2803-CDE1-9A8F-DF9D0D6BE2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AF4A7-16A3-5D92-8F7C-A4CA95471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FB3E0-1A07-8EA7-CDF6-2ACCB84AC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8E3644-5302-5DE5-0660-CB8EBFE1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F344E-C5D7-7B51-D46A-702B2C2F3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2E4735-252C-EC55-2D43-1BCB40E36A5C}"/>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8" name="Footer Placeholder 7">
            <a:extLst>
              <a:ext uri="{FF2B5EF4-FFF2-40B4-BE49-F238E27FC236}">
                <a16:creationId xmlns:a16="http://schemas.microsoft.com/office/drawing/2014/main" id="{28B922BD-16EB-43F2-B074-2687AD94C4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938D3B-1E2B-1D1A-95F1-B5C32CB38E6B}"/>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699203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7BEF-D612-884B-6163-4BA4419DBD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6F6B33-E75A-2E7A-3B64-7906562D5901}"/>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4" name="Footer Placeholder 3">
            <a:extLst>
              <a:ext uri="{FF2B5EF4-FFF2-40B4-BE49-F238E27FC236}">
                <a16:creationId xmlns:a16="http://schemas.microsoft.com/office/drawing/2014/main" id="{40BC05D9-CE40-EA8A-E71C-36A628F0C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0274EF-B711-DAF9-6197-CE953000AD1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6765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A7F32-0B5D-1F3A-C034-8674DC3D52F0}"/>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3" name="Footer Placeholder 2">
            <a:extLst>
              <a:ext uri="{FF2B5EF4-FFF2-40B4-BE49-F238E27FC236}">
                <a16:creationId xmlns:a16="http://schemas.microsoft.com/office/drawing/2014/main" id="{ADB53CA3-DEB5-5D6D-1BDD-E2E902C4B7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05D202-8A9E-0A86-687D-E130D795E7D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8532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3C86-5DDE-50C6-FFD6-0EE09E063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344B4F-8975-D8D2-7C7A-CA7C5D895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B55AB9-43A2-DF64-9A26-E805E3506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D5FBD-DBEB-7966-6CD5-F2C6DAF4E65B}"/>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6" name="Footer Placeholder 5">
            <a:extLst>
              <a:ext uri="{FF2B5EF4-FFF2-40B4-BE49-F238E27FC236}">
                <a16:creationId xmlns:a16="http://schemas.microsoft.com/office/drawing/2014/main" id="{AE90DCD3-587A-E8BB-F4E7-512BFA4DAD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899EC-A9B8-BD31-0C89-446B84D3CF58}"/>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33064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E93D-D0B5-3BD0-C07A-A229F58E2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2BB635-A8FD-DD53-A07C-6DDF674DD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0F5B3F-949E-894D-8047-4C41CD6C6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1584B-1419-5622-A42D-F5947F45F496}"/>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6" name="Footer Placeholder 5">
            <a:extLst>
              <a:ext uri="{FF2B5EF4-FFF2-40B4-BE49-F238E27FC236}">
                <a16:creationId xmlns:a16="http://schemas.microsoft.com/office/drawing/2014/main" id="{76E3FE88-9F83-2CD2-3DEC-45E611C30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ECCA20-A74C-78CC-BCFB-E75A0B09FCF6}"/>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1725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1200-0C0E-FE8E-BB11-A9F1C0F4CB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BF11C4-1E9A-1E9E-F6EB-AA007F0D8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2CF38-B688-5508-CD00-D05D86ACB768}"/>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5" name="Footer Placeholder 4">
            <a:extLst>
              <a:ext uri="{FF2B5EF4-FFF2-40B4-BE49-F238E27FC236}">
                <a16:creationId xmlns:a16="http://schemas.microsoft.com/office/drawing/2014/main" id="{096A2AF6-107A-B982-EFC8-5E3082AFBA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849BF-B072-CBCA-6093-8585B0C0DD93}"/>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7551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5AF32-C9F7-DAF3-EE41-4AB46A477B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DF4DB9-C22D-2AF1-1044-650688F50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C2F43-CCA4-848A-62AE-B2CADEE0D418}"/>
              </a:ext>
            </a:extLst>
          </p:cNvPr>
          <p:cNvSpPr>
            <a:spLocks noGrp="1"/>
          </p:cNvSpPr>
          <p:nvPr>
            <p:ph type="dt" sz="half" idx="10"/>
          </p:nvPr>
        </p:nvSpPr>
        <p:spPr/>
        <p:txBody>
          <a:bodyPr/>
          <a:lstStyle/>
          <a:p>
            <a:fld id="{8F3EBEC9-E5BE-4E5C-9904-9D43B3EDD661}" type="datetimeFigureOut">
              <a:rPr lang="en-GB" smtClean="0"/>
              <a:t>24/04/2023</a:t>
            </a:fld>
            <a:endParaRPr lang="en-GB"/>
          </a:p>
        </p:txBody>
      </p:sp>
      <p:sp>
        <p:nvSpPr>
          <p:cNvPr id="5" name="Footer Placeholder 4">
            <a:extLst>
              <a:ext uri="{FF2B5EF4-FFF2-40B4-BE49-F238E27FC236}">
                <a16:creationId xmlns:a16="http://schemas.microsoft.com/office/drawing/2014/main" id="{1799D55A-86E9-6AA0-4478-C39FC30B3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1C95A-311A-E184-2A0E-DF3DD642E99F}"/>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1929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2164-E25B-483B-BE98-F92123402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39AFF3-EC3F-4A34-A40A-3064B04C6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FC081-2403-4643-8701-A9C71D64BD9D}"/>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B345C5FC-D992-45B1-8A0C-E1DE27080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67287C-1097-499C-B761-433B7D9123C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03575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F1EC-89BE-4618-B8CB-D5DF565CE2A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5CAD92-0BC5-4919-9AA4-A1E57EE259D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15AE3-CBEC-43D6-8B43-AE001603685F}"/>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58F60CA9-5C5C-468A-BD09-9C47D8BC8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B6C09-2B08-4798-93E3-13E722B40C3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55362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2030-8219-431D-A5A6-02B58734CE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1BC4-7B4B-47A7-8068-B985CA0FC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97C8F1-93B0-4870-A1A0-1EA1A4043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498A5E-31C0-45E8-B39C-06A815BDEF14}"/>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6" name="Footer Placeholder 5">
            <a:extLst>
              <a:ext uri="{FF2B5EF4-FFF2-40B4-BE49-F238E27FC236}">
                <a16:creationId xmlns:a16="http://schemas.microsoft.com/office/drawing/2014/main" id="{F4D3447F-63E1-4644-9750-6EAFA431BA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AE754-E38F-472E-87DA-325ADC30C06E}"/>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79772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6474-1B9B-4192-969B-CD577A5F2C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D6DE4B-D564-4ABF-A69E-DC603A49C04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EDEE6-EC04-4475-83CC-840DEE6069C3}"/>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444B57-4138-4168-A8C1-C8A97486B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C10DD-2963-4145-9616-72225FCAD4DD}"/>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DC7241-FB67-462F-84F5-3680D8192E0A}"/>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8" name="Footer Placeholder 7">
            <a:extLst>
              <a:ext uri="{FF2B5EF4-FFF2-40B4-BE49-F238E27FC236}">
                <a16:creationId xmlns:a16="http://schemas.microsoft.com/office/drawing/2014/main" id="{6751C867-5771-45EF-BF7B-AB44E5D1E7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D81015-B4CA-4A27-A6CD-BCBD079FB4AD}"/>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4874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5756-1DC4-4EB5-B502-C454A1DE03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D40320-77C0-4C05-B8F1-6F3361AB3EA9}"/>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4" name="Footer Placeholder 3">
            <a:extLst>
              <a:ext uri="{FF2B5EF4-FFF2-40B4-BE49-F238E27FC236}">
                <a16:creationId xmlns:a16="http://schemas.microsoft.com/office/drawing/2014/main" id="{A8110F60-C852-42B6-9724-AFEF9A2DFE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6C0A14-79E0-4367-9B8C-450CCE1E657F}"/>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32893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2AFD-2202-409E-9576-9CFD627FB64F}"/>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3" name="Footer Placeholder 2">
            <a:extLst>
              <a:ext uri="{FF2B5EF4-FFF2-40B4-BE49-F238E27FC236}">
                <a16:creationId xmlns:a16="http://schemas.microsoft.com/office/drawing/2014/main" id="{021948CA-E8BA-4C07-B3E3-48AE38A01C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5EE61A-F4D6-45BF-B1F8-ADE6A4EDAC5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62773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8E9B-7B95-4F55-B90F-85258F6C9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94C78-3545-426B-B10A-CB57A150AA2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621689-E164-4D77-8F83-A19085EE4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3233A-CBCE-44F5-BBCC-0BBFD43FD011}"/>
              </a:ext>
            </a:extLst>
          </p:cNvPr>
          <p:cNvSpPr>
            <a:spLocks noGrp="1"/>
          </p:cNvSpPr>
          <p:nvPr>
            <p:ph type="dt" sz="half" idx="10"/>
          </p:nvPr>
        </p:nvSpPr>
        <p:spPr/>
        <p:txBody>
          <a:bodyPr/>
          <a:lstStyle/>
          <a:p>
            <a:fld id="{2626B014-A82A-4D9D-A2AC-3EC2B2EBC0A9}" type="datetimeFigureOut">
              <a:rPr lang="en-GB" smtClean="0"/>
              <a:t>24/04/2023</a:t>
            </a:fld>
            <a:endParaRPr lang="en-GB"/>
          </a:p>
        </p:txBody>
      </p:sp>
      <p:sp>
        <p:nvSpPr>
          <p:cNvPr id="6" name="Footer Placeholder 5">
            <a:extLst>
              <a:ext uri="{FF2B5EF4-FFF2-40B4-BE49-F238E27FC236}">
                <a16:creationId xmlns:a16="http://schemas.microsoft.com/office/drawing/2014/main" id="{32645FDD-586E-4826-A951-6E44AF8F7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8078-9894-427A-93B6-0399343E3E87}"/>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9995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858CD-97D5-45FC-81C7-0F2A1FCB06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85B1B0-6870-4F30-B676-4957C93D8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C154F4-9B40-4771-84B4-2D7DBEF67E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6B014-A82A-4D9D-A2AC-3EC2B2EBC0A9}" type="datetimeFigureOut">
              <a:rPr lang="en-GB" smtClean="0"/>
              <a:t>24/04/2023</a:t>
            </a:fld>
            <a:endParaRPr lang="en-GB"/>
          </a:p>
        </p:txBody>
      </p:sp>
      <p:sp>
        <p:nvSpPr>
          <p:cNvPr id="5" name="Footer Placeholder 4">
            <a:extLst>
              <a:ext uri="{FF2B5EF4-FFF2-40B4-BE49-F238E27FC236}">
                <a16:creationId xmlns:a16="http://schemas.microsoft.com/office/drawing/2014/main" id="{30A6DD5A-B974-487A-BBA0-488749D85F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5943EC-F4C5-4257-AE0E-F9EBB4E43AA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CAC2-8DC3-4225-B97A-5E6EBA27EAD5}" type="slidenum">
              <a:rPr lang="en-GB" smtClean="0"/>
              <a:t>‹#›</a:t>
            </a:fld>
            <a:endParaRPr lang="en-GB"/>
          </a:p>
        </p:txBody>
      </p:sp>
    </p:spTree>
    <p:extLst>
      <p:ext uri="{BB962C8B-B14F-4D97-AF65-F5344CB8AC3E}">
        <p14:creationId xmlns:p14="http://schemas.microsoft.com/office/powerpoint/2010/main" val="301019383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C47B2-BDBB-B513-2F68-D67ED4BE0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5DD259-482C-F9CD-640C-DDB1C515C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6E7CB5-DE30-CE90-B482-9F1885503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EBEC9-E5BE-4E5C-9904-9D43B3EDD661}" type="datetimeFigureOut">
              <a:rPr lang="en-GB" smtClean="0"/>
              <a:t>24/04/2023</a:t>
            </a:fld>
            <a:endParaRPr lang="en-GB"/>
          </a:p>
        </p:txBody>
      </p:sp>
      <p:sp>
        <p:nvSpPr>
          <p:cNvPr id="5" name="Footer Placeholder 4">
            <a:extLst>
              <a:ext uri="{FF2B5EF4-FFF2-40B4-BE49-F238E27FC236}">
                <a16:creationId xmlns:a16="http://schemas.microsoft.com/office/drawing/2014/main" id="{604D428C-1923-0C7F-18C8-A9D603A42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4FFB56-300D-BA08-EFDE-F51317C3F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365B2-3ACF-4197-8781-ED719293CFD1}" type="slidenum">
              <a:rPr lang="en-GB" smtClean="0"/>
              <a:t>‹#›</a:t>
            </a:fld>
            <a:endParaRPr lang="en-GB"/>
          </a:p>
        </p:txBody>
      </p:sp>
    </p:spTree>
    <p:extLst>
      <p:ext uri="{BB962C8B-B14F-4D97-AF65-F5344CB8AC3E}">
        <p14:creationId xmlns:p14="http://schemas.microsoft.com/office/powerpoint/2010/main" val="1869828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60.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60.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60.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6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60.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60.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60.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60.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beach, water&#10;&#10;Description automatically generated">
            <a:extLst>
              <a:ext uri="{FF2B5EF4-FFF2-40B4-BE49-F238E27FC236}">
                <a16:creationId xmlns:a16="http://schemas.microsoft.com/office/drawing/2014/main" id="{5A872900-0ABC-D798-5463-B5E685DD6EE8}"/>
              </a:ext>
            </a:extLst>
          </p:cNvPr>
          <p:cNvPicPr>
            <a:picLocks noChangeAspect="1"/>
          </p:cNvPicPr>
          <p:nvPr/>
        </p:nvPicPr>
        <p:blipFill rotWithShape="1">
          <a:blip r:embed="rId2">
            <a:alphaModFix amt="63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r="1342" b="26258"/>
          <a:stretch/>
        </p:blipFill>
        <p:spPr>
          <a:xfrm>
            <a:off x="-12763" y="-25492"/>
            <a:ext cx="12204764" cy="6883491"/>
          </a:xfrm>
          <a:prstGeom prst="rect">
            <a:avLst/>
          </a:prstGeom>
        </p:spPr>
      </p:pic>
      <p:pic>
        <p:nvPicPr>
          <p:cNvPr id="24" name="Picture 23" descr="Background pattern&#10;&#10;Description automatically generated with medium confidence">
            <a:extLst>
              <a:ext uri="{FF2B5EF4-FFF2-40B4-BE49-F238E27FC236}">
                <a16:creationId xmlns:a16="http://schemas.microsoft.com/office/drawing/2014/main" id="{84732852-7DE5-4565-ADC8-691730F3A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 y="-25492"/>
            <a:ext cx="6841783" cy="6841783"/>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B2CB9A06-3B9A-4D14-9985-AA08A3A2751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16" name="TextBox 15">
            <a:extLst>
              <a:ext uri="{FF2B5EF4-FFF2-40B4-BE49-F238E27FC236}">
                <a16:creationId xmlns:a16="http://schemas.microsoft.com/office/drawing/2014/main" id="{29B7BF61-E699-42B6-8635-6C47099C390D}"/>
              </a:ext>
            </a:extLst>
          </p:cNvPr>
          <p:cNvSpPr txBox="1"/>
          <p:nvPr/>
        </p:nvSpPr>
        <p:spPr>
          <a:xfrm>
            <a:off x="753997" y="1794961"/>
            <a:ext cx="10198100" cy="3200876"/>
          </a:xfrm>
          <a:prstGeom prst="roundRect">
            <a:avLst/>
          </a:prstGeom>
          <a:noFill/>
        </p:spPr>
        <p:txBody>
          <a:bodyPr wrap="square" lIns="91440" tIns="45720" rIns="91440" bIns="45720" rtlCol="0" anchor="t">
            <a:spAutoFit/>
          </a:bodyPr>
          <a:lstStyle/>
          <a:p>
            <a:pPr algn="ctr"/>
            <a:r>
              <a:rPr lang="en-GB" sz="4800" b="1">
                <a:solidFill>
                  <a:srgbClr val="6A6666"/>
                </a:solidFill>
                <a:latin typeface="Century Gothic" panose="020B0502020202020204" pitchFamily="34" charset="0"/>
              </a:rPr>
              <a:t>Outer Dowsing Offshore Wind </a:t>
            </a:r>
          </a:p>
          <a:p>
            <a:pPr algn="ctr"/>
            <a:r>
              <a:rPr lang="en-GB" sz="4000" b="1">
                <a:solidFill>
                  <a:srgbClr val="6A6666"/>
                </a:solidFill>
                <a:latin typeface="Century Gothic" panose="020B0502020202020204" pitchFamily="34" charset="0"/>
              </a:rPr>
              <a:t>Community Liaison Group</a:t>
            </a:r>
          </a:p>
          <a:p>
            <a:pPr algn="ctr"/>
            <a:endParaRPr lang="en-GB" sz="4800" b="1" i="1">
              <a:solidFill>
                <a:schemeClr val="bg1"/>
              </a:solidFill>
              <a:latin typeface="Century Gothic" panose="020B0502020202020204" pitchFamily="34" charset="0"/>
            </a:endParaRPr>
          </a:p>
          <a:p>
            <a:pPr algn="ctr"/>
            <a:r>
              <a:rPr lang="en-GB" sz="4000" b="1" spc="100">
                <a:solidFill>
                  <a:schemeClr val="bg1"/>
                </a:solidFill>
                <a:latin typeface="Century Gothic" panose="020B0502020202020204" pitchFamily="34" charset="0"/>
              </a:rPr>
              <a:t>April 2023</a:t>
            </a:r>
          </a:p>
        </p:txBody>
      </p:sp>
    </p:spTree>
    <p:extLst>
      <p:ext uri="{BB962C8B-B14F-4D97-AF65-F5344CB8AC3E}">
        <p14:creationId xmlns:p14="http://schemas.microsoft.com/office/powerpoint/2010/main" val="254115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Gathering environmental data</a:t>
            </a:r>
            <a:endParaRPr lang="en-GB" sz="3600" b="1">
              <a:solidFill>
                <a:srgbClr val="043D4B"/>
              </a:solidFill>
              <a:latin typeface="Century Gothic" panose="020B0502020202020204" pitchFamily="34" charset="0"/>
            </a:endParaRPr>
          </a:p>
        </p:txBody>
      </p:sp>
      <p:sp>
        <p:nvSpPr>
          <p:cNvPr id="3" name="TextBox 2">
            <a:extLst>
              <a:ext uri="{FF2B5EF4-FFF2-40B4-BE49-F238E27FC236}">
                <a16:creationId xmlns:a16="http://schemas.microsoft.com/office/drawing/2014/main" id="{32B193C5-D375-77FD-6CD5-6492CB719EE5}"/>
              </a:ext>
            </a:extLst>
          </p:cNvPr>
          <p:cNvSpPr txBox="1"/>
          <p:nvPr/>
        </p:nvSpPr>
        <p:spPr>
          <a:xfrm>
            <a:off x="89966" y="676631"/>
            <a:ext cx="7608415" cy="6971270"/>
          </a:xfrm>
          <a:prstGeom prst="roundRect">
            <a:avLst/>
          </a:prstGeom>
          <a:noFill/>
        </p:spPr>
        <p:txBody>
          <a:bodyPr wrap="square" lIns="91440" tIns="45720" rIns="91440" bIns="45720" anchor="t">
            <a:spAutoFit/>
          </a:bodyPr>
          <a:lstStyle/>
          <a:p>
            <a:pPr>
              <a:lnSpc>
                <a:spcPct val="107000"/>
              </a:lnSpc>
              <a:spcAft>
                <a:spcPts val="800"/>
              </a:spcAft>
            </a:pPr>
            <a:r>
              <a:rPr lang="en-US" sz="1400" b="1">
                <a:solidFill>
                  <a:srgbClr val="043D4B"/>
                </a:solidFill>
                <a:latin typeface="Century Gothic"/>
                <a:cs typeface="Arial"/>
              </a:rPr>
              <a:t>Onshore Surveys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Ornithology – wintering bird surveys</a:t>
            </a:r>
            <a:endParaRPr lang="en-US">
              <a:solidFill>
                <a:srgbClr val="000000"/>
              </a:solidFill>
              <a:latin typeface="Calibri" panose="020F0502020204030204"/>
              <a:cs typeface="Calibri" panose="020F0502020204030204"/>
            </a:endParaRP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Ecology – Phase 1 Habitat surveys &amp; protected species surveys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Archaeology – geophysical and trial trenching investigations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Engineering – geotechnical, topographical, soil thermal resistivity</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Traffic &amp; Transport – traffic counts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Visual – photomontages of substation</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Geology &amp; hydrology – flow rates, filtration, drainage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Aerial Photography – Hi-res aerial imagery, vegetation survey and Lidar</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Meteorology – weather &amp; climate</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r>
              <a:rPr lang="en-US" sz="1400" b="1">
                <a:solidFill>
                  <a:srgbClr val="043D4B"/>
                </a:solidFill>
                <a:latin typeface="Century Gothic"/>
                <a:cs typeface="Arial"/>
              </a:rPr>
              <a:t>Offshore Surveys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Geophysical &amp; Geotechnical</a:t>
            </a:r>
          </a:p>
          <a:p>
            <a:pPr marL="285750" indent="-285750">
              <a:lnSpc>
                <a:spcPct val="107000"/>
              </a:lnSpc>
              <a:spcAft>
                <a:spcPts val="800"/>
              </a:spcAft>
              <a:buFont typeface="Arial" panose="020B0604020202020204" pitchFamily="34" charset="0"/>
              <a:buChar char="•"/>
            </a:pPr>
            <a:r>
              <a:rPr lang="en-US" sz="1400" err="1">
                <a:solidFill>
                  <a:srgbClr val="043D4B"/>
                </a:solidFill>
                <a:latin typeface="Century Gothic"/>
                <a:cs typeface="Arial"/>
              </a:rPr>
              <a:t>Metocean</a:t>
            </a:r>
            <a:r>
              <a:rPr lang="en-US" sz="1400">
                <a:solidFill>
                  <a:srgbClr val="043D4B"/>
                </a:solidFill>
                <a:latin typeface="Century Gothic"/>
                <a:cs typeface="Arial"/>
              </a:rPr>
              <a:t> &amp; wind resource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Ornithology &amp; Marine Mammals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Benthic ecology</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Marine Traffic Surveys</a:t>
            </a:r>
          </a:p>
          <a:p>
            <a:pPr>
              <a:lnSpc>
                <a:spcPct val="107000"/>
              </a:lnSpc>
              <a:spcAft>
                <a:spcPts val="800"/>
              </a:spcAft>
            </a:pPr>
            <a:endParaRPr lang="en-US" sz="1400">
              <a:solidFill>
                <a:srgbClr val="043D4B"/>
              </a:solidFill>
              <a:latin typeface="Century Gothic"/>
              <a:cs typeface="Arial"/>
            </a:endParaRP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p:txBody>
      </p:sp>
      <p:pic>
        <p:nvPicPr>
          <p:cNvPr id="7" name="Picture 7" descr="A picture containing outdoor, cloudy, clouds, day&#10;&#10;Description automatically generated">
            <a:extLst>
              <a:ext uri="{FF2B5EF4-FFF2-40B4-BE49-F238E27FC236}">
                <a16:creationId xmlns:a16="http://schemas.microsoft.com/office/drawing/2014/main" id="{51976F69-30C0-E2B3-FDA6-15CEE7374476}"/>
              </a:ext>
            </a:extLst>
          </p:cNvPr>
          <p:cNvPicPr>
            <a:picLocks noChangeAspect="1"/>
          </p:cNvPicPr>
          <p:nvPr/>
        </p:nvPicPr>
        <p:blipFill>
          <a:blip r:embed="rId4"/>
          <a:stretch>
            <a:fillRect/>
          </a:stretch>
        </p:blipFill>
        <p:spPr>
          <a:xfrm>
            <a:off x="7135091" y="1085154"/>
            <a:ext cx="2133600" cy="1424395"/>
          </a:xfrm>
          <a:prstGeom prst="roundRect">
            <a:avLst/>
          </a:prstGeom>
        </p:spPr>
      </p:pic>
      <p:pic>
        <p:nvPicPr>
          <p:cNvPr id="8" name="Picture 8">
            <a:extLst>
              <a:ext uri="{FF2B5EF4-FFF2-40B4-BE49-F238E27FC236}">
                <a16:creationId xmlns:a16="http://schemas.microsoft.com/office/drawing/2014/main" id="{94FB227A-3F73-7935-5BD1-4028E1DA872D}"/>
              </a:ext>
            </a:extLst>
          </p:cNvPr>
          <p:cNvPicPr>
            <a:picLocks noChangeAspect="1"/>
          </p:cNvPicPr>
          <p:nvPr/>
        </p:nvPicPr>
        <p:blipFill>
          <a:blip r:embed="rId5"/>
          <a:stretch>
            <a:fillRect/>
          </a:stretch>
        </p:blipFill>
        <p:spPr>
          <a:xfrm>
            <a:off x="9324109" y="1090811"/>
            <a:ext cx="2452255" cy="1413079"/>
          </a:xfrm>
          <a:prstGeom prst="roundRect">
            <a:avLst/>
          </a:prstGeom>
        </p:spPr>
      </p:pic>
      <p:pic>
        <p:nvPicPr>
          <p:cNvPr id="9" name="Picture 9">
            <a:extLst>
              <a:ext uri="{FF2B5EF4-FFF2-40B4-BE49-F238E27FC236}">
                <a16:creationId xmlns:a16="http://schemas.microsoft.com/office/drawing/2014/main" id="{B13D42BC-FE84-9DF1-B2AE-D850073D97F2}"/>
              </a:ext>
            </a:extLst>
          </p:cNvPr>
          <p:cNvPicPr>
            <a:picLocks noChangeAspect="1"/>
          </p:cNvPicPr>
          <p:nvPr/>
        </p:nvPicPr>
        <p:blipFill>
          <a:blip r:embed="rId6"/>
          <a:stretch>
            <a:fillRect/>
          </a:stretch>
        </p:blipFill>
        <p:spPr>
          <a:xfrm>
            <a:off x="9365672" y="2603823"/>
            <a:ext cx="2216728" cy="1670581"/>
          </a:xfrm>
          <a:prstGeom prst="roundRect">
            <a:avLst/>
          </a:prstGeom>
        </p:spPr>
      </p:pic>
      <p:pic>
        <p:nvPicPr>
          <p:cNvPr id="10" name="Picture 10">
            <a:extLst>
              <a:ext uri="{FF2B5EF4-FFF2-40B4-BE49-F238E27FC236}">
                <a16:creationId xmlns:a16="http://schemas.microsoft.com/office/drawing/2014/main" id="{0076147A-2CAB-6943-DC41-3D985DE94FB5}"/>
              </a:ext>
            </a:extLst>
          </p:cNvPr>
          <p:cNvPicPr>
            <a:picLocks noChangeAspect="1"/>
          </p:cNvPicPr>
          <p:nvPr/>
        </p:nvPicPr>
        <p:blipFill>
          <a:blip r:embed="rId7"/>
          <a:stretch>
            <a:fillRect/>
          </a:stretch>
        </p:blipFill>
        <p:spPr>
          <a:xfrm>
            <a:off x="7579301" y="2608707"/>
            <a:ext cx="1688524" cy="1688523"/>
          </a:xfrm>
          <a:prstGeom prst="roundRect">
            <a:avLst/>
          </a:prstGeom>
        </p:spPr>
      </p:pic>
      <p:pic>
        <p:nvPicPr>
          <p:cNvPr id="11" name="Picture 11">
            <a:extLst>
              <a:ext uri="{FF2B5EF4-FFF2-40B4-BE49-F238E27FC236}">
                <a16:creationId xmlns:a16="http://schemas.microsoft.com/office/drawing/2014/main" id="{6764BCFB-A57A-CB1C-E678-D4BFB048086B}"/>
              </a:ext>
            </a:extLst>
          </p:cNvPr>
          <p:cNvPicPr>
            <a:picLocks noChangeAspect="1"/>
          </p:cNvPicPr>
          <p:nvPr/>
        </p:nvPicPr>
        <p:blipFill>
          <a:blip r:embed="rId8"/>
          <a:stretch>
            <a:fillRect/>
          </a:stretch>
        </p:blipFill>
        <p:spPr>
          <a:xfrm>
            <a:off x="9366104" y="4398541"/>
            <a:ext cx="2215862" cy="1821873"/>
          </a:xfrm>
          <a:prstGeom prst="roundRect">
            <a:avLst/>
          </a:prstGeom>
        </p:spPr>
      </p:pic>
      <p:pic>
        <p:nvPicPr>
          <p:cNvPr id="12" name="Picture 12" descr="A picture containing grass, outdoor, tree, sky&#10;&#10;Description automatically generated">
            <a:extLst>
              <a:ext uri="{FF2B5EF4-FFF2-40B4-BE49-F238E27FC236}">
                <a16:creationId xmlns:a16="http://schemas.microsoft.com/office/drawing/2014/main" id="{9E013586-3522-FD92-E805-8A67A89F8279}"/>
              </a:ext>
            </a:extLst>
          </p:cNvPr>
          <p:cNvPicPr>
            <a:picLocks noChangeAspect="1"/>
          </p:cNvPicPr>
          <p:nvPr/>
        </p:nvPicPr>
        <p:blipFill>
          <a:blip r:embed="rId9"/>
          <a:stretch>
            <a:fillRect/>
          </a:stretch>
        </p:blipFill>
        <p:spPr>
          <a:xfrm>
            <a:off x="5444837" y="4397309"/>
            <a:ext cx="3726872" cy="1824336"/>
          </a:xfrm>
          <a:prstGeom prst="roundRect">
            <a:avLst/>
          </a:prstGeom>
        </p:spPr>
      </p:pic>
    </p:spTree>
    <p:extLst>
      <p:ext uri="{BB962C8B-B14F-4D97-AF65-F5344CB8AC3E}">
        <p14:creationId xmlns:p14="http://schemas.microsoft.com/office/powerpoint/2010/main" val="217679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Onshore Geotechnical Survey</a:t>
            </a:r>
            <a:endParaRPr lang="en-GB" sz="3600" b="1">
              <a:solidFill>
                <a:srgbClr val="043D4B"/>
              </a:solidFill>
              <a:latin typeface="Century Gothic" panose="020B0502020202020204" pitchFamily="34" charset="0"/>
            </a:endParaRPr>
          </a:p>
        </p:txBody>
      </p:sp>
      <p:sp>
        <p:nvSpPr>
          <p:cNvPr id="3" name="TextBox 2">
            <a:extLst>
              <a:ext uri="{FF2B5EF4-FFF2-40B4-BE49-F238E27FC236}">
                <a16:creationId xmlns:a16="http://schemas.microsoft.com/office/drawing/2014/main" id="{32B193C5-D375-77FD-6CD5-6492CB719EE5}"/>
              </a:ext>
            </a:extLst>
          </p:cNvPr>
          <p:cNvSpPr txBox="1"/>
          <p:nvPr/>
        </p:nvSpPr>
        <p:spPr>
          <a:xfrm>
            <a:off x="89966" y="676631"/>
            <a:ext cx="7608415" cy="6971270"/>
          </a:xfrm>
          <a:prstGeom prst="roundRect">
            <a:avLst/>
          </a:prstGeom>
          <a:noFill/>
        </p:spPr>
        <p:txBody>
          <a:bodyPr wrap="square" lIns="91440" tIns="45720" rIns="91440" bIns="45720" anchor="t">
            <a:spAutoFit/>
          </a:bodyPr>
          <a:lstStyle/>
          <a:p>
            <a:pPr>
              <a:lnSpc>
                <a:spcPct val="107000"/>
              </a:lnSpc>
              <a:spcAft>
                <a:spcPts val="800"/>
              </a:spcAft>
            </a:pPr>
            <a:r>
              <a:rPr lang="en-US" sz="1400" b="1">
                <a:solidFill>
                  <a:srgbClr val="043D4B"/>
                </a:solidFill>
                <a:latin typeface="Century Gothic"/>
                <a:cs typeface="Arial"/>
              </a:rPr>
              <a:t>Scope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Up to 25 Geotechnical boreholes (15-30m deep)</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Trial Pits (3m x 2m)</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Cone Penetration Tests (CPTs)</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r>
              <a:rPr lang="en-US" sz="1400" b="1">
                <a:solidFill>
                  <a:srgbClr val="043D4B"/>
                </a:solidFill>
                <a:latin typeface="Century Gothic"/>
                <a:cs typeface="Arial"/>
              </a:rPr>
              <a:t>Programme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Mid-May- ~6 weeks</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r>
              <a:rPr lang="en-US" sz="1400" b="1">
                <a:solidFill>
                  <a:srgbClr val="043D4B"/>
                </a:solidFill>
                <a:latin typeface="Century Gothic"/>
                <a:cs typeface="Arial"/>
              </a:rPr>
              <a:t>Stakeholder Engagement</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Natural England</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Lincolnshire Wildlife Trust</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The Crown Estate</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ELDC, LCC &amp; Parish Councils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Site Notices for beach at </a:t>
            </a:r>
            <a:r>
              <a:rPr lang="en-US" sz="1400" err="1">
                <a:solidFill>
                  <a:srgbClr val="043D4B"/>
                </a:solidFill>
                <a:latin typeface="Century Gothic"/>
                <a:cs typeface="Arial"/>
              </a:rPr>
              <a:t>Wolla</a:t>
            </a:r>
            <a:r>
              <a:rPr lang="en-US" sz="1400">
                <a:solidFill>
                  <a:srgbClr val="043D4B"/>
                </a:solidFill>
                <a:latin typeface="Century Gothic"/>
                <a:cs typeface="Arial"/>
              </a:rPr>
              <a:t> Bank</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Access arrangements</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Intrusive Survey Licenses from landowners</a:t>
            </a: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a:p>
            <a:pPr>
              <a:lnSpc>
                <a:spcPct val="107000"/>
              </a:lnSpc>
              <a:spcAft>
                <a:spcPts val="800"/>
              </a:spcAft>
            </a:pPr>
            <a:endParaRPr lang="en-US" sz="1400">
              <a:solidFill>
                <a:srgbClr val="043D4B"/>
              </a:solidFill>
              <a:latin typeface="Century Gothic"/>
              <a:cs typeface="Arial"/>
            </a:endParaRPr>
          </a:p>
          <a:p>
            <a:pPr marL="285750" indent="-285750">
              <a:lnSpc>
                <a:spcPct val="107000"/>
              </a:lnSpc>
              <a:spcAft>
                <a:spcPts val="800"/>
              </a:spcAft>
              <a:buFont typeface="Arial" panose="020B0604020202020204" pitchFamily="34" charset="0"/>
              <a:buChar char="•"/>
            </a:pPr>
            <a:endParaRPr lang="en-US" sz="1400">
              <a:solidFill>
                <a:srgbClr val="043D4B"/>
              </a:solidFill>
              <a:latin typeface="Century Gothic"/>
              <a:cs typeface="Arial"/>
            </a:endParaRPr>
          </a:p>
        </p:txBody>
      </p:sp>
      <p:pic>
        <p:nvPicPr>
          <p:cNvPr id="12" name="Picture 12" descr="A picture containing grass, outdoor, tree, sky&#10;&#10;Description automatically generated">
            <a:extLst>
              <a:ext uri="{FF2B5EF4-FFF2-40B4-BE49-F238E27FC236}">
                <a16:creationId xmlns:a16="http://schemas.microsoft.com/office/drawing/2014/main" id="{9E013586-3522-FD92-E805-8A67A89F8279}"/>
              </a:ext>
            </a:extLst>
          </p:cNvPr>
          <p:cNvPicPr>
            <a:picLocks noChangeAspect="1"/>
          </p:cNvPicPr>
          <p:nvPr/>
        </p:nvPicPr>
        <p:blipFill>
          <a:blip r:embed="rId4"/>
          <a:stretch>
            <a:fillRect/>
          </a:stretch>
        </p:blipFill>
        <p:spPr>
          <a:xfrm>
            <a:off x="7617766" y="1001323"/>
            <a:ext cx="3726872" cy="1824336"/>
          </a:xfrm>
          <a:prstGeom prst="roundRect">
            <a:avLst/>
          </a:prstGeom>
        </p:spPr>
      </p:pic>
      <p:pic>
        <p:nvPicPr>
          <p:cNvPr id="4" name="Picture 3">
            <a:extLst>
              <a:ext uri="{FF2B5EF4-FFF2-40B4-BE49-F238E27FC236}">
                <a16:creationId xmlns:a16="http://schemas.microsoft.com/office/drawing/2014/main" id="{6C5F7C2C-B920-D3FD-2885-4BF72FCCCDDD}"/>
              </a:ext>
            </a:extLst>
          </p:cNvPr>
          <p:cNvPicPr>
            <a:picLocks noChangeAspect="1"/>
          </p:cNvPicPr>
          <p:nvPr/>
        </p:nvPicPr>
        <p:blipFill>
          <a:blip r:embed="rId5"/>
          <a:stretch>
            <a:fillRect/>
          </a:stretch>
        </p:blipFill>
        <p:spPr>
          <a:xfrm>
            <a:off x="8696131" y="3211048"/>
            <a:ext cx="2852527" cy="3447439"/>
          </a:xfrm>
          <a:prstGeom prst="roundRect">
            <a:avLst/>
          </a:prstGeom>
        </p:spPr>
      </p:pic>
      <p:pic>
        <p:nvPicPr>
          <p:cNvPr id="6" name="Picture 5">
            <a:extLst>
              <a:ext uri="{FF2B5EF4-FFF2-40B4-BE49-F238E27FC236}">
                <a16:creationId xmlns:a16="http://schemas.microsoft.com/office/drawing/2014/main" id="{A80CE029-F9C0-65DF-8330-A52AA7474754}"/>
              </a:ext>
            </a:extLst>
          </p:cNvPr>
          <p:cNvPicPr>
            <a:picLocks noChangeAspect="1"/>
          </p:cNvPicPr>
          <p:nvPr/>
        </p:nvPicPr>
        <p:blipFill>
          <a:blip r:embed="rId6"/>
          <a:stretch>
            <a:fillRect/>
          </a:stretch>
        </p:blipFill>
        <p:spPr>
          <a:xfrm>
            <a:off x="4650419" y="3161027"/>
            <a:ext cx="3818495" cy="2432365"/>
          </a:xfrm>
          <a:prstGeom prst="roundRect">
            <a:avLst/>
          </a:prstGeom>
        </p:spPr>
      </p:pic>
    </p:spTree>
    <p:extLst>
      <p:ext uri="{BB962C8B-B14F-4D97-AF65-F5344CB8AC3E}">
        <p14:creationId xmlns:p14="http://schemas.microsoft.com/office/powerpoint/2010/main" val="44248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851022"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4" name="Picture 3">
            <a:extLst>
              <a:ext uri="{FF2B5EF4-FFF2-40B4-BE49-F238E27FC236}">
                <a16:creationId xmlns:a16="http://schemas.microsoft.com/office/drawing/2014/main" id="{4850DEF7-4825-F01F-D3A7-B805B7445B4C}"/>
              </a:ext>
            </a:extLst>
          </p:cNvPr>
          <p:cNvPicPr>
            <a:picLocks noChangeAspect="1"/>
          </p:cNvPicPr>
          <p:nvPr/>
        </p:nvPicPr>
        <p:blipFill>
          <a:blip r:embed="rId4"/>
          <a:stretch>
            <a:fillRect/>
          </a:stretch>
        </p:blipFill>
        <p:spPr>
          <a:xfrm>
            <a:off x="308726" y="636103"/>
            <a:ext cx="8459361" cy="5975652"/>
          </a:xfrm>
          <a:prstGeom prst="rect">
            <a:avLst/>
          </a:prstGeom>
        </p:spPr>
      </p:pic>
    </p:spTree>
    <p:extLst>
      <p:ext uri="{BB962C8B-B14F-4D97-AF65-F5344CB8AC3E}">
        <p14:creationId xmlns:p14="http://schemas.microsoft.com/office/powerpoint/2010/main" val="342074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each, water&#10;&#10;Description automatically generated">
            <a:extLst>
              <a:ext uri="{FF2B5EF4-FFF2-40B4-BE49-F238E27FC236}">
                <a16:creationId xmlns:a16="http://schemas.microsoft.com/office/drawing/2014/main" id="{3BD256B4-83AF-ADE7-BB3D-9A2D1B5B4960}"/>
              </a:ext>
            </a:extLst>
          </p:cNvPr>
          <p:cNvPicPr>
            <a:picLocks noChangeAspect="1"/>
          </p:cNvPicPr>
          <p:nvPr/>
        </p:nvPicPr>
        <p:blipFill rotWithShape="1">
          <a:blip r:embed="rId2">
            <a:alphaModFix amt="63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r="1342" b="26258"/>
          <a:stretch/>
        </p:blipFill>
        <p:spPr>
          <a:xfrm>
            <a:off x="-12763" y="-25492"/>
            <a:ext cx="12204764" cy="688349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1305939" y="2152054"/>
            <a:ext cx="9580121" cy="2553891"/>
          </a:xfrm>
          <a:prstGeom prst="roundRect">
            <a:avLst/>
          </a:prstGeom>
          <a:noFill/>
        </p:spPr>
        <p:txBody>
          <a:bodyPr wrap="square" lIns="91440" tIns="45720" rIns="91440" bIns="45720" rtlCol="0" anchor="t">
            <a:spAutoFit/>
          </a:bodyPr>
          <a:lstStyle/>
          <a:p>
            <a:pPr algn="ctr"/>
            <a:r>
              <a:rPr lang="en-GB" sz="7200" b="1">
                <a:solidFill>
                  <a:srgbClr val="6A6666"/>
                </a:solidFill>
                <a:latin typeface="Century Gothic"/>
              </a:rPr>
              <a:t>CLG – Substation North</a:t>
            </a:r>
            <a:endParaRPr lang="en-GB" sz="7200" b="1">
              <a:solidFill>
                <a:srgbClr val="6A6666"/>
              </a:solidFill>
              <a:latin typeface="Century Gothic" panose="020B0502020202020204" pitchFamily="34" charset="0"/>
            </a:endParaRPr>
          </a:p>
        </p:txBody>
      </p:sp>
    </p:spTree>
    <p:extLst>
      <p:ext uri="{BB962C8B-B14F-4D97-AF65-F5344CB8AC3E}">
        <p14:creationId xmlns:p14="http://schemas.microsoft.com/office/powerpoint/2010/main" val="1677925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B82F1C-FFE0-AFDC-8697-DD19C49A120D}"/>
              </a:ext>
            </a:extLst>
          </p:cNvPr>
          <p:cNvPicPr>
            <a:picLocks noChangeAspect="1"/>
          </p:cNvPicPr>
          <p:nvPr/>
        </p:nvPicPr>
        <p:blipFill rotWithShape="1">
          <a:blip r:embed="rId2"/>
          <a:srcRect b="5271"/>
          <a:stretch/>
        </p:blipFill>
        <p:spPr>
          <a:xfrm>
            <a:off x="379807" y="1117494"/>
            <a:ext cx="7543800" cy="5410684"/>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4"/>
          <a:stretch>
            <a:fillRect/>
          </a:stretch>
        </p:blipFill>
        <p:spPr>
          <a:xfrm>
            <a:off x="6732984" y="108272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7268753" y="103819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6732984" y="1929222"/>
            <a:ext cx="4949885" cy="523220"/>
          </a:xfrm>
          <a:prstGeom prst="rect">
            <a:avLst/>
          </a:prstGeom>
          <a:noFill/>
        </p:spPr>
        <p:txBody>
          <a:bodyPr wrap="square">
            <a:spAutoFit/>
          </a:bodyPr>
          <a:lstStyle/>
          <a:p>
            <a:r>
              <a:rPr lang="en-US" sz="1400">
                <a:solidFill>
                  <a:srgbClr val="043D4B"/>
                </a:solidFill>
              </a:rPr>
              <a:t>Roman Bank, </a:t>
            </a:r>
            <a:r>
              <a:rPr lang="en-US" sz="1400" err="1">
                <a:solidFill>
                  <a:srgbClr val="043D4B"/>
                </a:solidFill>
              </a:rPr>
              <a:t>Anderby</a:t>
            </a:r>
            <a:r>
              <a:rPr lang="en-US" sz="1400">
                <a:solidFill>
                  <a:srgbClr val="043D4B"/>
                </a:solidFill>
              </a:rPr>
              <a:t>, Chapel St </a:t>
            </a:r>
            <a:r>
              <a:rPr lang="en-US" sz="1400" err="1">
                <a:solidFill>
                  <a:srgbClr val="043D4B"/>
                </a:solidFill>
              </a:rPr>
              <a:t>Leonards</a:t>
            </a:r>
            <a:r>
              <a:rPr lang="en-US" sz="1400">
                <a:solidFill>
                  <a:srgbClr val="043D4B"/>
                </a:solidFill>
              </a:rPr>
              <a:t>, East Lindsey, Lincolnshire, PE24 5XH </a:t>
            </a:r>
            <a:endParaRPr lang="en-GB" sz="1400">
              <a:solidFill>
                <a:srgbClr val="043D4B"/>
              </a:solidFill>
            </a:endParaRPr>
          </a:p>
        </p:txBody>
      </p:sp>
      <p:sp>
        <p:nvSpPr>
          <p:cNvPr id="11" name="TextBox 10">
            <a:extLst>
              <a:ext uri="{FF2B5EF4-FFF2-40B4-BE49-F238E27FC236}">
                <a16:creationId xmlns:a16="http://schemas.microsoft.com/office/drawing/2014/main" id="{F3FEB6D4-CE6E-70F9-C6A5-7A651AA5C87E}"/>
              </a:ext>
            </a:extLst>
          </p:cNvPr>
          <p:cNvSpPr txBox="1"/>
          <p:nvPr/>
        </p:nvSpPr>
        <p:spPr>
          <a:xfrm>
            <a:off x="323535" y="664457"/>
            <a:ext cx="2517747"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Landfall</a:t>
            </a:r>
          </a:p>
        </p:txBody>
      </p:sp>
    </p:spTree>
    <p:extLst>
      <p:ext uri="{BB962C8B-B14F-4D97-AF65-F5344CB8AC3E}">
        <p14:creationId xmlns:p14="http://schemas.microsoft.com/office/powerpoint/2010/main" val="309963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6" name="Picture 5">
            <a:extLst>
              <a:ext uri="{FF2B5EF4-FFF2-40B4-BE49-F238E27FC236}">
                <a16:creationId xmlns:a16="http://schemas.microsoft.com/office/drawing/2014/main" id="{355668A2-F8CE-1080-5E21-065C0DD3AFFA}"/>
              </a:ext>
            </a:extLst>
          </p:cNvPr>
          <p:cNvPicPr>
            <a:picLocks noChangeAspect="1"/>
          </p:cNvPicPr>
          <p:nvPr/>
        </p:nvPicPr>
        <p:blipFill>
          <a:blip r:embed="rId4"/>
          <a:stretch>
            <a:fillRect/>
          </a:stretch>
        </p:blipFill>
        <p:spPr>
          <a:xfrm>
            <a:off x="8201732" y="672200"/>
            <a:ext cx="547801" cy="784352"/>
          </a:xfrm>
          <a:prstGeom prst="rect">
            <a:avLst/>
          </a:prstGeom>
        </p:spPr>
      </p:pic>
      <p:sp>
        <p:nvSpPr>
          <p:cNvPr id="7" name="TextBox 6">
            <a:extLst>
              <a:ext uri="{FF2B5EF4-FFF2-40B4-BE49-F238E27FC236}">
                <a16:creationId xmlns:a16="http://schemas.microsoft.com/office/drawing/2014/main" id="{F320D480-8080-B3FB-336D-CA07F9B81A1E}"/>
              </a:ext>
            </a:extLst>
          </p:cNvPr>
          <p:cNvSpPr txBox="1"/>
          <p:nvPr/>
        </p:nvSpPr>
        <p:spPr>
          <a:xfrm>
            <a:off x="8737501" y="627674"/>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pic>
        <p:nvPicPr>
          <p:cNvPr id="11" name="Picture 10">
            <a:extLst>
              <a:ext uri="{FF2B5EF4-FFF2-40B4-BE49-F238E27FC236}">
                <a16:creationId xmlns:a16="http://schemas.microsoft.com/office/drawing/2014/main" id="{10B5DDFA-A3E0-864A-D5AD-576E4966EB41}"/>
              </a:ext>
            </a:extLst>
          </p:cNvPr>
          <p:cNvPicPr>
            <a:picLocks noChangeAspect="1"/>
          </p:cNvPicPr>
          <p:nvPr/>
        </p:nvPicPr>
        <p:blipFill>
          <a:blip r:embed="rId5"/>
          <a:stretch>
            <a:fillRect/>
          </a:stretch>
        </p:blipFill>
        <p:spPr>
          <a:xfrm>
            <a:off x="275617" y="1609532"/>
            <a:ext cx="10831437" cy="5048955"/>
          </a:xfrm>
          <a:prstGeom prst="rect">
            <a:avLst/>
          </a:prstGeom>
        </p:spPr>
      </p:pic>
      <p:sp>
        <p:nvSpPr>
          <p:cNvPr id="13" name="TextBox 12">
            <a:extLst>
              <a:ext uri="{FF2B5EF4-FFF2-40B4-BE49-F238E27FC236}">
                <a16:creationId xmlns:a16="http://schemas.microsoft.com/office/drawing/2014/main" id="{FB54E7AE-80B4-8BED-5A87-602E14A8CB2E}"/>
              </a:ext>
            </a:extLst>
          </p:cNvPr>
          <p:cNvSpPr txBox="1"/>
          <p:nvPr/>
        </p:nvSpPr>
        <p:spPr>
          <a:xfrm>
            <a:off x="275617" y="1152455"/>
            <a:ext cx="6093994" cy="307777"/>
          </a:xfrm>
          <a:prstGeom prst="rect">
            <a:avLst/>
          </a:prstGeom>
          <a:noFill/>
        </p:spPr>
        <p:txBody>
          <a:bodyPr wrap="square">
            <a:spAutoFit/>
          </a:bodyPr>
          <a:lstStyle/>
          <a:p>
            <a:r>
              <a:rPr lang="en-US" sz="1400">
                <a:solidFill>
                  <a:srgbClr val="043D4B"/>
                </a:solidFill>
              </a:rPr>
              <a:t>Station Road, Hill Foot, </a:t>
            </a:r>
            <a:r>
              <a:rPr lang="en-US" sz="1400" err="1">
                <a:solidFill>
                  <a:srgbClr val="043D4B"/>
                </a:solidFill>
              </a:rPr>
              <a:t>Mumby</a:t>
            </a:r>
            <a:r>
              <a:rPr lang="en-US" sz="1400">
                <a:solidFill>
                  <a:srgbClr val="043D4B"/>
                </a:solidFill>
              </a:rPr>
              <a:t>, East Lindsey, Lincolnshire, LN13 9JT</a:t>
            </a:r>
            <a:endParaRPr lang="en-GB" sz="1400">
              <a:solidFill>
                <a:srgbClr val="043D4B"/>
              </a:solidFill>
            </a:endParaRPr>
          </a:p>
        </p:txBody>
      </p:sp>
      <p:sp>
        <p:nvSpPr>
          <p:cNvPr id="16" name="TextBox 15">
            <a:extLst>
              <a:ext uri="{FF2B5EF4-FFF2-40B4-BE49-F238E27FC236}">
                <a16:creationId xmlns:a16="http://schemas.microsoft.com/office/drawing/2014/main" id="{2BF740D4-10ED-B474-ED3E-3C207F3479C5}"/>
              </a:ext>
            </a:extLst>
          </p:cNvPr>
          <p:cNvSpPr txBox="1"/>
          <p:nvPr/>
        </p:nvSpPr>
        <p:spPr>
          <a:xfrm>
            <a:off x="323535" y="664457"/>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Lincs Node Cable Route</a:t>
            </a:r>
          </a:p>
        </p:txBody>
      </p:sp>
      <p:sp>
        <p:nvSpPr>
          <p:cNvPr id="17" name="TextBox 16">
            <a:extLst>
              <a:ext uri="{FF2B5EF4-FFF2-40B4-BE49-F238E27FC236}">
                <a16:creationId xmlns:a16="http://schemas.microsoft.com/office/drawing/2014/main" id="{2640D335-BA3A-8EB4-B173-0E5E69048FC2}"/>
              </a:ext>
            </a:extLst>
          </p:cNvPr>
          <p:cNvSpPr txBox="1"/>
          <p:nvPr/>
        </p:nvSpPr>
        <p:spPr>
          <a:xfrm>
            <a:off x="8737501" y="6175717"/>
            <a:ext cx="1349034" cy="369332"/>
          </a:xfrm>
          <a:prstGeom prst="rect">
            <a:avLst/>
          </a:prstGeom>
          <a:noFill/>
        </p:spPr>
        <p:txBody>
          <a:bodyPr wrap="square" rtlCol="0">
            <a:spAutoFit/>
          </a:bodyPr>
          <a:lstStyle/>
          <a:p>
            <a:r>
              <a:rPr lang="en-GB" b="1"/>
              <a:t>Mumby</a:t>
            </a:r>
          </a:p>
        </p:txBody>
      </p:sp>
    </p:spTree>
    <p:extLst>
      <p:ext uri="{BB962C8B-B14F-4D97-AF65-F5344CB8AC3E}">
        <p14:creationId xmlns:p14="http://schemas.microsoft.com/office/powerpoint/2010/main" val="1173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each, water&#10;&#10;Description automatically generated">
            <a:extLst>
              <a:ext uri="{FF2B5EF4-FFF2-40B4-BE49-F238E27FC236}">
                <a16:creationId xmlns:a16="http://schemas.microsoft.com/office/drawing/2014/main" id="{3BD256B4-83AF-ADE7-BB3D-9A2D1B5B4960}"/>
              </a:ext>
            </a:extLst>
          </p:cNvPr>
          <p:cNvPicPr>
            <a:picLocks noChangeAspect="1"/>
          </p:cNvPicPr>
          <p:nvPr/>
        </p:nvPicPr>
        <p:blipFill rotWithShape="1">
          <a:blip r:embed="rId2">
            <a:alphaModFix amt="63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r="1342" b="26258"/>
          <a:stretch/>
        </p:blipFill>
        <p:spPr>
          <a:xfrm>
            <a:off x="-12763" y="-25492"/>
            <a:ext cx="12204764" cy="688349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1305939" y="2152054"/>
            <a:ext cx="9580121" cy="2553891"/>
          </a:xfrm>
          <a:prstGeom prst="roundRect">
            <a:avLst/>
          </a:prstGeom>
          <a:noFill/>
        </p:spPr>
        <p:txBody>
          <a:bodyPr wrap="square" lIns="91440" tIns="45720" rIns="91440" bIns="45720" rtlCol="0" anchor="t">
            <a:spAutoFit/>
          </a:bodyPr>
          <a:lstStyle/>
          <a:p>
            <a:pPr algn="ctr"/>
            <a:r>
              <a:rPr lang="en-GB" sz="7200" b="1">
                <a:solidFill>
                  <a:srgbClr val="6A6666"/>
                </a:solidFill>
                <a:latin typeface="Century Gothic"/>
              </a:rPr>
              <a:t>CLG – Cable Route North</a:t>
            </a:r>
            <a:endParaRPr lang="en-GB" sz="7200" b="1">
              <a:solidFill>
                <a:srgbClr val="6A6666"/>
              </a:solidFill>
              <a:latin typeface="Century Gothic" panose="020B0502020202020204" pitchFamily="34" charset="0"/>
            </a:endParaRPr>
          </a:p>
        </p:txBody>
      </p:sp>
    </p:spTree>
    <p:extLst>
      <p:ext uri="{BB962C8B-B14F-4D97-AF65-F5344CB8AC3E}">
        <p14:creationId xmlns:p14="http://schemas.microsoft.com/office/powerpoint/2010/main" val="1982403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118840"/>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074314"/>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425776" y="2356250"/>
            <a:ext cx="2474942" cy="954107"/>
          </a:xfrm>
          <a:prstGeom prst="rect">
            <a:avLst/>
          </a:prstGeom>
          <a:noFill/>
        </p:spPr>
        <p:txBody>
          <a:bodyPr wrap="square">
            <a:spAutoFit/>
          </a:bodyPr>
          <a:lstStyle/>
          <a:p>
            <a:r>
              <a:rPr lang="en-GB" sz="1400">
                <a:solidFill>
                  <a:srgbClr val="043D4B"/>
                </a:solidFill>
              </a:rPr>
              <a:t>Bracken Lane, South End, Ingle Nook, </a:t>
            </a:r>
            <a:r>
              <a:rPr lang="en-GB" sz="1400" err="1">
                <a:solidFill>
                  <a:srgbClr val="043D4B"/>
                </a:solidFill>
              </a:rPr>
              <a:t>Hogsthorpe</a:t>
            </a:r>
            <a:r>
              <a:rPr lang="en-GB" sz="1400">
                <a:solidFill>
                  <a:srgbClr val="043D4B"/>
                </a:solidFill>
              </a:rPr>
              <a:t>, Mumby, East Lindsey, Lincolnshire, LN13 9SG</a:t>
            </a:r>
          </a:p>
        </p:txBody>
      </p:sp>
      <p:pic>
        <p:nvPicPr>
          <p:cNvPr id="3" name="Picture 2">
            <a:extLst>
              <a:ext uri="{FF2B5EF4-FFF2-40B4-BE49-F238E27FC236}">
                <a16:creationId xmlns:a16="http://schemas.microsoft.com/office/drawing/2014/main" id="{459A49A8-67D3-891F-A939-047F37AADD6F}"/>
              </a:ext>
            </a:extLst>
          </p:cNvPr>
          <p:cNvPicPr>
            <a:picLocks noChangeAspect="1"/>
          </p:cNvPicPr>
          <p:nvPr/>
        </p:nvPicPr>
        <p:blipFill>
          <a:blip r:embed="rId4"/>
          <a:stretch>
            <a:fillRect/>
          </a:stretch>
        </p:blipFill>
        <p:spPr>
          <a:xfrm>
            <a:off x="241248" y="1118840"/>
            <a:ext cx="8916644" cy="5410955"/>
          </a:xfrm>
          <a:prstGeom prst="rect">
            <a:avLst/>
          </a:prstGeom>
        </p:spPr>
      </p:pic>
      <p:sp>
        <p:nvSpPr>
          <p:cNvPr id="4" name="TextBox 3">
            <a:extLst>
              <a:ext uri="{FF2B5EF4-FFF2-40B4-BE49-F238E27FC236}">
                <a16:creationId xmlns:a16="http://schemas.microsoft.com/office/drawing/2014/main" id="{C04982A3-E614-D01A-0E38-5352C8BA81CD}"/>
              </a:ext>
            </a:extLst>
          </p:cNvPr>
          <p:cNvSpPr txBox="1"/>
          <p:nvPr/>
        </p:nvSpPr>
        <p:spPr>
          <a:xfrm>
            <a:off x="323535" y="664457"/>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 Cable Route</a:t>
            </a:r>
          </a:p>
        </p:txBody>
      </p:sp>
      <p:sp>
        <p:nvSpPr>
          <p:cNvPr id="11" name="TextBox 10">
            <a:extLst>
              <a:ext uri="{FF2B5EF4-FFF2-40B4-BE49-F238E27FC236}">
                <a16:creationId xmlns:a16="http://schemas.microsoft.com/office/drawing/2014/main" id="{2F0B89E0-DCD2-6164-FBEA-4099E02FAFBB}"/>
              </a:ext>
            </a:extLst>
          </p:cNvPr>
          <p:cNvSpPr txBox="1"/>
          <p:nvPr/>
        </p:nvSpPr>
        <p:spPr>
          <a:xfrm>
            <a:off x="7942800" y="5369828"/>
            <a:ext cx="1349034" cy="369332"/>
          </a:xfrm>
          <a:prstGeom prst="rect">
            <a:avLst/>
          </a:prstGeom>
          <a:noFill/>
        </p:spPr>
        <p:txBody>
          <a:bodyPr wrap="square" rtlCol="0">
            <a:spAutoFit/>
          </a:bodyPr>
          <a:lstStyle/>
          <a:p>
            <a:r>
              <a:rPr lang="en-GB" b="1" err="1"/>
              <a:t>Hogsthorpe</a:t>
            </a:r>
            <a:endParaRPr lang="en-GB" b="1"/>
          </a:p>
        </p:txBody>
      </p:sp>
    </p:spTree>
    <p:extLst>
      <p:ext uri="{BB962C8B-B14F-4D97-AF65-F5344CB8AC3E}">
        <p14:creationId xmlns:p14="http://schemas.microsoft.com/office/powerpoint/2010/main" val="2215416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7344306" y="1315533"/>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7880075" y="1271007"/>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7344306" y="2162033"/>
            <a:ext cx="4949885" cy="738664"/>
          </a:xfrm>
          <a:prstGeom prst="rect">
            <a:avLst/>
          </a:prstGeom>
          <a:noFill/>
        </p:spPr>
        <p:txBody>
          <a:bodyPr wrap="square">
            <a:spAutoFit/>
          </a:bodyPr>
          <a:lstStyle/>
          <a:p>
            <a:r>
              <a:rPr lang="en-US" sz="1400">
                <a:solidFill>
                  <a:srgbClr val="043D4B"/>
                </a:solidFill>
              </a:rPr>
              <a:t>Skegness Stadium, Marsh Lane, The</a:t>
            </a:r>
          </a:p>
          <a:p>
            <a:r>
              <a:rPr lang="en-US" sz="1400">
                <a:solidFill>
                  <a:srgbClr val="043D4B"/>
                </a:solidFill>
              </a:rPr>
              <a:t>Holding, Orby, East Lindsey, Lincolnshire,</a:t>
            </a:r>
          </a:p>
          <a:p>
            <a:r>
              <a:rPr lang="en-US" sz="1400">
                <a:solidFill>
                  <a:srgbClr val="043D4B"/>
                </a:solidFill>
              </a:rPr>
              <a:t>PE24 5JA</a:t>
            </a:r>
            <a:endParaRPr lang="en-GB" sz="1400">
              <a:solidFill>
                <a:srgbClr val="043D4B"/>
              </a:solidFill>
            </a:endParaRPr>
          </a:p>
        </p:txBody>
      </p:sp>
      <p:pic>
        <p:nvPicPr>
          <p:cNvPr id="3" name="Picture 2">
            <a:extLst>
              <a:ext uri="{FF2B5EF4-FFF2-40B4-BE49-F238E27FC236}">
                <a16:creationId xmlns:a16="http://schemas.microsoft.com/office/drawing/2014/main" id="{A1BC6419-A23A-52B8-A271-2EDCE755A1BC}"/>
              </a:ext>
            </a:extLst>
          </p:cNvPr>
          <p:cNvPicPr>
            <a:picLocks noChangeAspect="1"/>
          </p:cNvPicPr>
          <p:nvPr/>
        </p:nvPicPr>
        <p:blipFill>
          <a:blip r:embed="rId4"/>
          <a:stretch>
            <a:fillRect/>
          </a:stretch>
        </p:blipFill>
        <p:spPr>
          <a:xfrm>
            <a:off x="239128" y="1271007"/>
            <a:ext cx="6620799" cy="4725059"/>
          </a:xfrm>
          <a:prstGeom prst="rect">
            <a:avLst/>
          </a:prstGeom>
        </p:spPr>
      </p:pic>
      <p:sp>
        <p:nvSpPr>
          <p:cNvPr id="4" name="TextBox 3">
            <a:extLst>
              <a:ext uri="{FF2B5EF4-FFF2-40B4-BE49-F238E27FC236}">
                <a16:creationId xmlns:a16="http://schemas.microsoft.com/office/drawing/2014/main" id="{6EF527D9-A5BA-A6E5-06C3-FD2D28841AEC}"/>
              </a:ext>
            </a:extLst>
          </p:cNvPr>
          <p:cNvSpPr txBox="1"/>
          <p:nvPr/>
        </p:nvSpPr>
        <p:spPr>
          <a:xfrm>
            <a:off x="323535" y="664457"/>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Tree>
    <p:extLst>
      <p:ext uri="{BB962C8B-B14F-4D97-AF65-F5344CB8AC3E}">
        <p14:creationId xmlns:p14="http://schemas.microsoft.com/office/powerpoint/2010/main" val="370991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661358" y="2690336"/>
            <a:ext cx="2221915" cy="954107"/>
          </a:xfrm>
          <a:prstGeom prst="rect">
            <a:avLst/>
          </a:prstGeom>
          <a:noFill/>
        </p:spPr>
        <p:txBody>
          <a:bodyPr wrap="square">
            <a:spAutoFit/>
          </a:bodyPr>
          <a:lstStyle/>
          <a:p>
            <a:r>
              <a:rPr lang="en-US" sz="1400">
                <a:solidFill>
                  <a:srgbClr val="043D4B"/>
                </a:solidFill>
              </a:rPr>
              <a:t>Skegness Road, St Michaels Farm, Burgh le</a:t>
            </a:r>
          </a:p>
          <a:p>
            <a:r>
              <a:rPr lang="en-US" sz="1400">
                <a:solidFill>
                  <a:srgbClr val="043D4B"/>
                </a:solidFill>
              </a:rPr>
              <a:t>Marsh, East Lindsey,</a:t>
            </a:r>
          </a:p>
          <a:p>
            <a:r>
              <a:rPr lang="en-US" sz="1400">
                <a:solidFill>
                  <a:srgbClr val="043D4B"/>
                </a:solidFill>
              </a:rPr>
              <a:t>Lincolnshire, PE24 5AB</a:t>
            </a:r>
            <a:endParaRPr lang="en-GB" sz="1400">
              <a:solidFill>
                <a:srgbClr val="043D4B"/>
              </a:solidFill>
            </a:endParaRPr>
          </a:p>
        </p:txBody>
      </p:sp>
      <p:pic>
        <p:nvPicPr>
          <p:cNvPr id="4" name="Picture 3">
            <a:extLst>
              <a:ext uri="{FF2B5EF4-FFF2-40B4-BE49-F238E27FC236}">
                <a16:creationId xmlns:a16="http://schemas.microsoft.com/office/drawing/2014/main" id="{6AE0B699-0E57-FD3E-2CF5-C8F044BA1BA1}"/>
              </a:ext>
            </a:extLst>
          </p:cNvPr>
          <p:cNvPicPr>
            <a:picLocks noChangeAspect="1"/>
          </p:cNvPicPr>
          <p:nvPr/>
        </p:nvPicPr>
        <p:blipFill>
          <a:blip r:embed="rId4"/>
          <a:stretch>
            <a:fillRect/>
          </a:stretch>
        </p:blipFill>
        <p:spPr>
          <a:xfrm>
            <a:off x="239128" y="1010796"/>
            <a:ext cx="9250066" cy="5125165"/>
          </a:xfrm>
          <a:prstGeom prst="rect">
            <a:avLst/>
          </a:prstGeom>
        </p:spPr>
      </p:pic>
      <p:sp>
        <p:nvSpPr>
          <p:cNvPr id="5" name="TextBox 4">
            <a:extLst>
              <a:ext uri="{FF2B5EF4-FFF2-40B4-BE49-F238E27FC236}">
                <a16:creationId xmlns:a16="http://schemas.microsoft.com/office/drawing/2014/main" id="{3BCF5035-25CF-8BDA-840F-D5EC1428C906}"/>
              </a:ext>
            </a:extLst>
          </p:cNvPr>
          <p:cNvSpPr txBox="1"/>
          <p:nvPr/>
        </p:nvSpPr>
        <p:spPr>
          <a:xfrm>
            <a:off x="323535" y="664457"/>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Tree>
    <p:extLst>
      <p:ext uri="{BB962C8B-B14F-4D97-AF65-F5344CB8AC3E}">
        <p14:creationId xmlns:p14="http://schemas.microsoft.com/office/powerpoint/2010/main" val="341061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8756A0-91DF-4E12-B4AA-295861238366}"/>
              </a:ext>
            </a:extLst>
          </p:cNvPr>
          <p:cNvGraphicFramePr>
            <a:graphicFrameLocks noGrp="1"/>
          </p:cNvGraphicFramePr>
          <p:nvPr>
            <p:extLst>
              <p:ext uri="{D42A27DB-BD31-4B8C-83A1-F6EECF244321}">
                <p14:modId xmlns:p14="http://schemas.microsoft.com/office/powerpoint/2010/main" val="3223253264"/>
              </p:ext>
            </p:extLst>
          </p:nvPr>
        </p:nvGraphicFramePr>
        <p:xfrm>
          <a:off x="324904" y="1566785"/>
          <a:ext cx="8625071" cy="2683631"/>
        </p:xfrm>
        <a:graphic>
          <a:graphicData uri="http://schemas.openxmlformats.org/drawingml/2006/table">
            <a:tbl>
              <a:tblPr>
                <a:tableStyleId>{5C22544A-7EE6-4342-B048-85BDC9FD1C3A}</a:tableStyleId>
              </a:tblPr>
              <a:tblGrid>
                <a:gridCol w="512895">
                  <a:extLst>
                    <a:ext uri="{9D8B030D-6E8A-4147-A177-3AD203B41FA5}">
                      <a16:colId xmlns:a16="http://schemas.microsoft.com/office/drawing/2014/main" val="540615546"/>
                    </a:ext>
                  </a:extLst>
                </a:gridCol>
                <a:gridCol w="6137404">
                  <a:extLst>
                    <a:ext uri="{9D8B030D-6E8A-4147-A177-3AD203B41FA5}">
                      <a16:colId xmlns:a16="http://schemas.microsoft.com/office/drawing/2014/main" val="4275714003"/>
                    </a:ext>
                  </a:extLst>
                </a:gridCol>
                <a:gridCol w="1974772">
                  <a:extLst>
                    <a:ext uri="{9D8B030D-6E8A-4147-A177-3AD203B41FA5}">
                      <a16:colId xmlns:a16="http://schemas.microsoft.com/office/drawing/2014/main" val="919597076"/>
                    </a:ext>
                  </a:extLst>
                </a:gridCol>
              </a:tblGrid>
              <a:tr h="489071">
                <a:tc gridSpan="2">
                  <a:txBody>
                    <a:bodyPr/>
                    <a:lstStyle/>
                    <a:p>
                      <a:pPr marL="0" marR="0">
                        <a:spcBef>
                          <a:spcPts val="0"/>
                        </a:spcBef>
                        <a:spcAft>
                          <a:spcPts val="0"/>
                        </a:spcAft>
                      </a:pPr>
                      <a:r>
                        <a:rPr lang="en-GB" sz="1200" u="sng">
                          <a:solidFill>
                            <a:srgbClr val="043D4B"/>
                          </a:solidFill>
                          <a:effectLst/>
                          <a:latin typeface="Century Gothic" panose="020B0502020202020204" pitchFamily="34" charset="0"/>
                        </a:rPr>
                        <a:t>Item</a:t>
                      </a:r>
                      <a:r>
                        <a:rPr lang="en-GB" sz="1200">
                          <a:solidFill>
                            <a:srgbClr val="043D4B"/>
                          </a:solidFill>
                          <a:effectLst/>
                          <a:latin typeface="Century Gothic" panose="020B0502020202020204" pitchFamily="34" charset="0"/>
                        </a:rPr>
                        <a:t>:</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spcBef>
                          <a:spcPts val="0"/>
                        </a:spcBef>
                        <a:spcAft>
                          <a:spcPts val="0"/>
                        </a:spcAft>
                      </a:pPr>
                      <a:r>
                        <a:rPr lang="en-GB" sz="1200" u="sng">
                          <a:solidFill>
                            <a:srgbClr val="043D4B"/>
                          </a:solidFill>
                          <a:effectLst/>
                          <a:latin typeface="Century Gothic" panose="020B0502020202020204" pitchFamily="34" charset="0"/>
                        </a:rPr>
                        <a:t>Timing (approx.)</a:t>
                      </a:r>
                      <a:endParaRPr lang="en-US" sz="1200">
                        <a:solidFill>
                          <a:srgbClr val="043D4B"/>
                        </a:solidFill>
                        <a:effectLst/>
                        <a:latin typeface="Century Gothic" panose="020B0502020202020204" pitchFamily="34" charset="0"/>
                      </a:endParaRPr>
                    </a:p>
                  </a:txBody>
                  <a:tcPr marL="68566" marR="68566"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342926"/>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1</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Coffee and tea</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US" sz="1200" b="0" i="0">
                          <a:solidFill>
                            <a:srgbClr val="043D4B"/>
                          </a:solidFill>
                          <a:effectLst/>
                          <a:latin typeface="Century Gothic" panose="020B0502020202020204" pitchFamily="34" charset="0"/>
                        </a:rPr>
                        <a:t>10 mins</a:t>
                      </a:r>
                      <a:r>
                        <a:rPr lang="en-US" sz="1200" b="0" i="0">
                          <a:solidFill>
                            <a:srgbClr val="000000"/>
                          </a:solidFill>
                          <a:effectLst/>
                          <a:latin typeface="Century Gothic" panose="020B0502020202020204" pitchFamily="34" charset="0"/>
                        </a:rPr>
                        <a:t>​</a:t>
                      </a:r>
                      <a:endParaRPr lang="en-US"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7022933"/>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2</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Chair’s welcome and introductions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3440884"/>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3</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rPr>
                        <a:t>Project Update</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2718830"/>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4</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a:solidFill>
                            <a:srgbClr val="043D4B"/>
                          </a:solidFill>
                          <a:effectLst/>
                          <a:latin typeface="Century Gothic" panose="020B0502020202020204" pitchFamily="34" charset="0"/>
                        </a:rPr>
                        <a:t>Presentation of onshore substation design option</a:t>
                      </a:r>
                      <a:endParaRPr lang="en-US" sz="1200" kern="1200">
                        <a:solidFill>
                          <a:srgbClr val="043D4B"/>
                        </a:solidFill>
                        <a:effectLst/>
                        <a:latin typeface="Century Gothic" panose="020B0502020202020204" pitchFamily="34" charset="0"/>
                        <a:ea typeface="+mn-ea"/>
                        <a:cs typeface="+mn-cs"/>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25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7486733"/>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5</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a:solidFill>
                            <a:srgbClr val="043D4B"/>
                          </a:solidFill>
                          <a:effectLst/>
                          <a:latin typeface="Century Gothic" panose="020B0502020202020204" pitchFamily="34" charset="0"/>
                        </a:rPr>
                        <a:t>Consultation next steps </a:t>
                      </a: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1177682"/>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4</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Question and answer session / discussion on future topics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281816"/>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5</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AOB</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397367"/>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6</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Chair’s closing remarks and next steps / next meeting</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691108"/>
                  </a:ext>
                </a:extLst>
              </a:tr>
            </a:tbl>
          </a:graphicData>
        </a:graphic>
      </p:graphicFrame>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
        <p:nvSpPr>
          <p:cNvPr id="31" name="TextBox 30">
            <a:extLst>
              <a:ext uri="{FF2B5EF4-FFF2-40B4-BE49-F238E27FC236}">
                <a16:creationId xmlns:a16="http://schemas.microsoft.com/office/drawing/2014/main" id="{30B3AE40-8D60-4C18-9165-AF063DAEF61D}"/>
              </a:ext>
            </a:extLst>
          </p:cNvPr>
          <p:cNvSpPr txBox="1"/>
          <p:nvPr/>
        </p:nvSpPr>
        <p:spPr>
          <a:xfrm>
            <a:off x="181130" y="1091334"/>
            <a:ext cx="5800385" cy="593070"/>
          </a:xfrm>
          <a:prstGeom prst="roundRect">
            <a:avLst/>
          </a:prstGeom>
          <a:noFill/>
        </p:spPr>
        <p:txBody>
          <a:bodyPr wrap="square" lIns="91440" tIns="45720" rIns="91440" bIns="45720" anchor="t">
            <a:spAutoFit/>
          </a:bodyPr>
          <a:lstStyle/>
          <a:p>
            <a:pPr>
              <a:spcAft>
                <a:spcPts val="100"/>
              </a:spcAft>
            </a:pP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Outer Dowsing Offshore Wind - CLG</a:t>
            </a:r>
          </a:p>
          <a:p>
            <a:pPr>
              <a:spcAft>
                <a:spcPts val="100"/>
              </a:spcAft>
            </a:pPr>
            <a:endParaRPr lang="en-US" sz="1400">
              <a:solidFill>
                <a:srgbClr val="043D4B"/>
              </a:solidFill>
              <a:latin typeface="Century Gothic" panose="020B0502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41C083D-FC36-4D92-A349-E306030CFB6F}"/>
              </a:ext>
            </a:extLst>
          </p:cNvPr>
          <p:cNvSpPr txBox="1"/>
          <p:nvPr/>
        </p:nvSpPr>
        <p:spPr>
          <a:xfrm>
            <a:off x="181130" y="423828"/>
            <a:ext cx="6594320"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Agenda</a:t>
            </a:r>
            <a:endParaRPr lang="en-US" sz="3600" b="1">
              <a:solidFill>
                <a:srgbClr val="043D4B"/>
              </a:solidFill>
              <a:latin typeface="Century Gothic" panose="020B0502020202020204" pitchFamily="34" charset="0"/>
            </a:endParaRPr>
          </a:p>
        </p:txBody>
      </p:sp>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60" name="Picture 59">
            <a:extLst>
              <a:ext uri="{FF2B5EF4-FFF2-40B4-BE49-F238E27FC236}">
                <a16:creationId xmlns:a16="http://schemas.microsoft.com/office/drawing/2014/main" id="{F1D7CD8B-B35E-43BE-ABD2-9D12A187CDF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1100683" y="8284228"/>
            <a:ext cx="958006" cy="1293294"/>
          </a:xfrm>
          <a:prstGeom prst="rect">
            <a:avLst/>
          </a:prstGeom>
          <a:noFill/>
        </p:spPr>
      </p:pic>
      <p:pic>
        <p:nvPicPr>
          <p:cNvPr id="4" name="Picture 3">
            <a:extLst>
              <a:ext uri="{FF2B5EF4-FFF2-40B4-BE49-F238E27FC236}">
                <a16:creationId xmlns:a16="http://schemas.microsoft.com/office/drawing/2014/main" id="{A6440219-8680-5E1E-AE75-5D370EB0897F}"/>
              </a:ext>
            </a:extLst>
          </p:cNvPr>
          <p:cNvPicPr>
            <a:picLocks noChangeAspect="1"/>
          </p:cNvPicPr>
          <p:nvPr/>
        </p:nvPicPr>
        <p:blipFill rotWithShape="1">
          <a:blip r:embed="rId6">
            <a:alphaModFix amt="70000"/>
          </a:blip>
          <a:srcRect l="2485" t="42786" r="3487" b="34881"/>
          <a:stretch/>
        </p:blipFill>
        <p:spPr>
          <a:xfrm>
            <a:off x="-12764" y="4501861"/>
            <a:ext cx="12217528" cy="2356139"/>
          </a:xfrm>
          <a:prstGeom prst="rect">
            <a:avLst/>
          </a:prstGeom>
        </p:spPr>
      </p:pic>
    </p:spTree>
    <p:extLst>
      <p:ext uri="{BB962C8B-B14F-4D97-AF65-F5344CB8AC3E}">
        <p14:creationId xmlns:p14="http://schemas.microsoft.com/office/powerpoint/2010/main" val="1270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567818" y="2110617"/>
            <a:ext cx="2221915" cy="954107"/>
          </a:xfrm>
          <a:prstGeom prst="rect">
            <a:avLst/>
          </a:prstGeom>
          <a:noFill/>
        </p:spPr>
        <p:txBody>
          <a:bodyPr wrap="square">
            <a:spAutoFit/>
          </a:bodyPr>
          <a:lstStyle/>
          <a:p>
            <a:r>
              <a:rPr lang="en-US" sz="1400">
                <a:solidFill>
                  <a:srgbClr val="043D4B"/>
                </a:solidFill>
              </a:rPr>
              <a:t>Pinchbeck Lane, Rivulet House, Croft, East</a:t>
            </a:r>
          </a:p>
          <a:p>
            <a:r>
              <a:rPr lang="en-US" sz="1400">
                <a:solidFill>
                  <a:srgbClr val="043D4B"/>
                </a:solidFill>
              </a:rPr>
              <a:t>Lindsey, Lincolnshire, PE24 4RY</a:t>
            </a:r>
            <a:endParaRPr lang="en-GB" sz="1400">
              <a:solidFill>
                <a:srgbClr val="043D4B"/>
              </a:solidFill>
            </a:endParaRPr>
          </a:p>
        </p:txBody>
      </p:sp>
      <p:pic>
        <p:nvPicPr>
          <p:cNvPr id="3" name="Picture 2">
            <a:extLst>
              <a:ext uri="{FF2B5EF4-FFF2-40B4-BE49-F238E27FC236}">
                <a16:creationId xmlns:a16="http://schemas.microsoft.com/office/drawing/2014/main" id="{4131E3D8-F8F4-793E-B6B7-30442F7CE6DE}"/>
              </a:ext>
            </a:extLst>
          </p:cNvPr>
          <p:cNvPicPr>
            <a:picLocks noChangeAspect="1"/>
          </p:cNvPicPr>
          <p:nvPr/>
        </p:nvPicPr>
        <p:blipFill rotWithShape="1">
          <a:blip r:embed="rId4"/>
          <a:srcRect t="7385" r="20751"/>
          <a:stretch/>
        </p:blipFill>
        <p:spPr>
          <a:xfrm>
            <a:off x="239128" y="1216501"/>
            <a:ext cx="8772525" cy="4808423"/>
          </a:xfrm>
          <a:prstGeom prst="rect">
            <a:avLst/>
          </a:prstGeom>
        </p:spPr>
      </p:pic>
      <p:sp>
        <p:nvSpPr>
          <p:cNvPr id="5" name="TextBox 4">
            <a:extLst>
              <a:ext uri="{FF2B5EF4-FFF2-40B4-BE49-F238E27FC236}">
                <a16:creationId xmlns:a16="http://schemas.microsoft.com/office/drawing/2014/main" id="{9E484929-E3E8-F495-BCBD-EA060AD959BD}"/>
              </a:ext>
            </a:extLst>
          </p:cNvPr>
          <p:cNvSpPr txBox="1"/>
          <p:nvPr/>
        </p:nvSpPr>
        <p:spPr>
          <a:xfrm>
            <a:off x="323535" y="664457"/>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
        <p:nvSpPr>
          <p:cNvPr id="11" name="TextBox 10">
            <a:extLst>
              <a:ext uri="{FF2B5EF4-FFF2-40B4-BE49-F238E27FC236}">
                <a16:creationId xmlns:a16="http://schemas.microsoft.com/office/drawing/2014/main" id="{E754D8BA-AE36-4BB9-EBF8-651269AAB56F}"/>
              </a:ext>
            </a:extLst>
          </p:cNvPr>
          <p:cNvSpPr txBox="1"/>
          <p:nvPr/>
        </p:nvSpPr>
        <p:spPr>
          <a:xfrm>
            <a:off x="1144824" y="3244334"/>
            <a:ext cx="1349034" cy="369332"/>
          </a:xfrm>
          <a:prstGeom prst="rect">
            <a:avLst/>
          </a:prstGeom>
          <a:noFill/>
        </p:spPr>
        <p:txBody>
          <a:bodyPr wrap="square" rtlCol="0">
            <a:spAutoFit/>
          </a:bodyPr>
          <a:lstStyle/>
          <a:p>
            <a:r>
              <a:rPr lang="en-GB" b="1"/>
              <a:t>Croft</a:t>
            </a:r>
          </a:p>
        </p:txBody>
      </p:sp>
    </p:spTree>
    <p:extLst>
      <p:ext uri="{BB962C8B-B14F-4D97-AF65-F5344CB8AC3E}">
        <p14:creationId xmlns:p14="http://schemas.microsoft.com/office/powerpoint/2010/main" val="3024790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567818" y="2110617"/>
            <a:ext cx="2221915" cy="954107"/>
          </a:xfrm>
          <a:prstGeom prst="rect">
            <a:avLst/>
          </a:prstGeom>
          <a:noFill/>
        </p:spPr>
        <p:txBody>
          <a:bodyPr wrap="square">
            <a:spAutoFit/>
          </a:bodyPr>
          <a:lstStyle/>
          <a:p>
            <a:r>
              <a:rPr lang="en-US" sz="1400">
                <a:solidFill>
                  <a:srgbClr val="043D4B"/>
                </a:solidFill>
              </a:rPr>
              <a:t>Wainfleet Road, Ivy Cottage, Thorpe St.</a:t>
            </a:r>
          </a:p>
          <a:p>
            <a:r>
              <a:rPr lang="en-US" sz="1400">
                <a:solidFill>
                  <a:srgbClr val="043D4B"/>
                </a:solidFill>
              </a:rPr>
              <a:t>Peter, East Lindsey, Lincolnshire, PE24 4NS</a:t>
            </a:r>
            <a:endParaRPr lang="en-GB" sz="1400">
              <a:solidFill>
                <a:srgbClr val="043D4B"/>
              </a:solidFill>
            </a:endParaRPr>
          </a:p>
        </p:txBody>
      </p:sp>
      <p:pic>
        <p:nvPicPr>
          <p:cNvPr id="4" name="Picture 3">
            <a:extLst>
              <a:ext uri="{FF2B5EF4-FFF2-40B4-BE49-F238E27FC236}">
                <a16:creationId xmlns:a16="http://schemas.microsoft.com/office/drawing/2014/main" id="{5FB40948-B89A-6968-00D0-34D41DBE7960}"/>
              </a:ext>
            </a:extLst>
          </p:cNvPr>
          <p:cNvPicPr>
            <a:picLocks noChangeAspect="1"/>
          </p:cNvPicPr>
          <p:nvPr/>
        </p:nvPicPr>
        <p:blipFill>
          <a:blip r:embed="rId4"/>
          <a:stretch>
            <a:fillRect/>
          </a:stretch>
        </p:blipFill>
        <p:spPr>
          <a:xfrm>
            <a:off x="308726" y="993228"/>
            <a:ext cx="8916644" cy="5449060"/>
          </a:xfrm>
          <a:prstGeom prst="rect">
            <a:avLst/>
          </a:prstGeom>
        </p:spPr>
      </p:pic>
      <p:sp>
        <p:nvSpPr>
          <p:cNvPr id="5" name="TextBox 4">
            <a:extLst>
              <a:ext uri="{FF2B5EF4-FFF2-40B4-BE49-F238E27FC236}">
                <a16:creationId xmlns:a16="http://schemas.microsoft.com/office/drawing/2014/main" id="{6D06CBCD-9FAB-5BCA-A086-6C15518A337D}"/>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Tree>
    <p:extLst>
      <p:ext uri="{BB962C8B-B14F-4D97-AF65-F5344CB8AC3E}">
        <p14:creationId xmlns:p14="http://schemas.microsoft.com/office/powerpoint/2010/main" val="2962313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567818" y="2110617"/>
            <a:ext cx="2315456" cy="954107"/>
          </a:xfrm>
          <a:prstGeom prst="rect">
            <a:avLst/>
          </a:prstGeom>
          <a:noFill/>
        </p:spPr>
        <p:txBody>
          <a:bodyPr wrap="square">
            <a:spAutoFit/>
          </a:bodyPr>
          <a:lstStyle/>
          <a:p>
            <a:r>
              <a:rPr lang="en-US" sz="1400" err="1">
                <a:solidFill>
                  <a:srgbClr val="043D4B"/>
                </a:solidFill>
              </a:rPr>
              <a:t>Hallgate</a:t>
            </a:r>
            <a:r>
              <a:rPr lang="en-US" sz="1400">
                <a:solidFill>
                  <a:srgbClr val="043D4B"/>
                </a:solidFill>
              </a:rPr>
              <a:t> Road, Church Cottages, Wainfleet</a:t>
            </a:r>
          </a:p>
          <a:p>
            <a:r>
              <a:rPr lang="en-US" sz="1400">
                <a:solidFill>
                  <a:srgbClr val="043D4B"/>
                </a:solidFill>
              </a:rPr>
              <a:t>St Mary, East Lindsey, Lincolnshire, PE24 4JT</a:t>
            </a:r>
            <a:endParaRPr lang="en-GB" sz="1400">
              <a:solidFill>
                <a:srgbClr val="043D4B"/>
              </a:solidFill>
            </a:endParaRPr>
          </a:p>
        </p:txBody>
      </p:sp>
      <p:pic>
        <p:nvPicPr>
          <p:cNvPr id="3" name="Picture 2">
            <a:extLst>
              <a:ext uri="{FF2B5EF4-FFF2-40B4-BE49-F238E27FC236}">
                <a16:creationId xmlns:a16="http://schemas.microsoft.com/office/drawing/2014/main" id="{557A3033-F408-18CF-1254-09C238E445F3}"/>
              </a:ext>
            </a:extLst>
          </p:cNvPr>
          <p:cNvPicPr>
            <a:picLocks noChangeAspect="1"/>
          </p:cNvPicPr>
          <p:nvPr/>
        </p:nvPicPr>
        <p:blipFill>
          <a:blip r:embed="rId4"/>
          <a:stretch>
            <a:fillRect/>
          </a:stretch>
        </p:blipFill>
        <p:spPr>
          <a:xfrm>
            <a:off x="402267" y="968175"/>
            <a:ext cx="8792802" cy="5258534"/>
          </a:xfrm>
          <a:prstGeom prst="rect">
            <a:avLst/>
          </a:prstGeom>
        </p:spPr>
      </p:pic>
      <p:sp>
        <p:nvSpPr>
          <p:cNvPr id="12" name="TextBox 11">
            <a:extLst>
              <a:ext uri="{FF2B5EF4-FFF2-40B4-BE49-F238E27FC236}">
                <a16:creationId xmlns:a16="http://schemas.microsoft.com/office/drawing/2014/main" id="{D2D4013C-5A77-CDDE-3A81-99C8753E8F5E}"/>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Tree>
    <p:extLst>
      <p:ext uri="{BB962C8B-B14F-4D97-AF65-F5344CB8AC3E}">
        <p14:creationId xmlns:p14="http://schemas.microsoft.com/office/powerpoint/2010/main" val="631069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567818" y="2110617"/>
            <a:ext cx="2315456" cy="954107"/>
          </a:xfrm>
          <a:prstGeom prst="rect">
            <a:avLst/>
          </a:prstGeom>
          <a:noFill/>
        </p:spPr>
        <p:txBody>
          <a:bodyPr wrap="square">
            <a:spAutoFit/>
          </a:bodyPr>
          <a:lstStyle/>
          <a:p>
            <a:r>
              <a:rPr lang="en-US" sz="1400">
                <a:solidFill>
                  <a:srgbClr val="043D4B"/>
                </a:solidFill>
              </a:rPr>
              <a:t>Brays Farm, Boston Road, Toft House Farm, Wainfleet St Mary, East Lindsey, Lincolnshire, PE24 4HJ </a:t>
            </a:r>
            <a:endParaRPr lang="en-GB" sz="1400">
              <a:solidFill>
                <a:srgbClr val="043D4B"/>
              </a:solidFill>
            </a:endParaRPr>
          </a:p>
        </p:txBody>
      </p:sp>
      <p:pic>
        <p:nvPicPr>
          <p:cNvPr id="4" name="Picture 3">
            <a:extLst>
              <a:ext uri="{FF2B5EF4-FFF2-40B4-BE49-F238E27FC236}">
                <a16:creationId xmlns:a16="http://schemas.microsoft.com/office/drawing/2014/main" id="{0A8323AE-B6D8-EDE2-B0F2-554119D3E289}"/>
              </a:ext>
            </a:extLst>
          </p:cNvPr>
          <p:cNvPicPr>
            <a:picLocks noChangeAspect="1"/>
          </p:cNvPicPr>
          <p:nvPr/>
        </p:nvPicPr>
        <p:blipFill rotWithShape="1">
          <a:blip r:embed="rId4"/>
          <a:srcRect/>
          <a:stretch/>
        </p:blipFill>
        <p:spPr>
          <a:xfrm>
            <a:off x="182450" y="1133103"/>
            <a:ext cx="9117484" cy="4663340"/>
          </a:xfrm>
          <a:prstGeom prst="rect">
            <a:avLst/>
          </a:prstGeom>
        </p:spPr>
      </p:pic>
      <p:sp>
        <p:nvSpPr>
          <p:cNvPr id="5" name="TextBox 4">
            <a:extLst>
              <a:ext uri="{FF2B5EF4-FFF2-40B4-BE49-F238E27FC236}">
                <a16:creationId xmlns:a16="http://schemas.microsoft.com/office/drawing/2014/main" id="{1C1A4BB5-99D3-FDE7-AD57-9620C0F6686D}"/>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
        <p:nvSpPr>
          <p:cNvPr id="12" name="TextBox 11">
            <a:extLst>
              <a:ext uri="{FF2B5EF4-FFF2-40B4-BE49-F238E27FC236}">
                <a16:creationId xmlns:a16="http://schemas.microsoft.com/office/drawing/2014/main" id="{4DA5C4DD-5871-1099-227C-F8201B2EFDA9}"/>
              </a:ext>
            </a:extLst>
          </p:cNvPr>
          <p:cNvSpPr txBox="1"/>
          <p:nvPr/>
        </p:nvSpPr>
        <p:spPr>
          <a:xfrm rot="18621773">
            <a:off x="1401863" y="2017027"/>
            <a:ext cx="1349034" cy="369332"/>
          </a:xfrm>
          <a:prstGeom prst="rect">
            <a:avLst/>
          </a:prstGeom>
          <a:noFill/>
        </p:spPr>
        <p:txBody>
          <a:bodyPr wrap="square" rtlCol="0">
            <a:spAutoFit/>
          </a:bodyPr>
          <a:lstStyle/>
          <a:p>
            <a:r>
              <a:rPr lang="en-GB" b="1">
                <a:solidFill>
                  <a:srgbClr val="6A6666"/>
                </a:solidFill>
              </a:rPr>
              <a:t>Low road</a:t>
            </a:r>
          </a:p>
        </p:txBody>
      </p:sp>
    </p:spTree>
    <p:extLst>
      <p:ext uri="{BB962C8B-B14F-4D97-AF65-F5344CB8AC3E}">
        <p14:creationId xmlns:p14="http://schemas.microsoft.com/office/powerpoint/2010/main" val="159785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567818"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03587"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567818" y="2110617"/>
            <a:ext cx="2315456" cy="738664"/>
          </a:xfrm>
          <a:prstGeom prst="rect">
            <a:avLst/>
          </a:prstGeom>
          <a:noFill/>
        </p:spPr>
        <p:txBody>
          <a:bodyPr wrap="square">
            <a:spAutoFit/>
          </a:bodyPr>
          <a:lstStyle/>
          <a:p>
            <a:r>
              <a:rPr lang="en-US" sz="1400">
                <a:solidFill>
                  <a:srgbClr val="043D4B"/>
                </a:solidFill>
              </a:rPr>
              <a:t>Small End, The Rookery, </a:t>
            </a:r>
            <a:r>
              <a:rPr lang="en-US" sz="1400" err="1">
                <a:solidFill>
                  <a:srgbClr val="043D4B"/>
                </a:solidFill>
              </a:rPr>
              <a:t>Friskney</a:t>
            </a:r>
            <a:r>
              <a:rPr lang="en-US" sz="1400">
                <a:solidFill>
                  <a:srgbClr val="043D4B"/>
                </a:solidFill>
              </a:rPr>
              <a:t>, East Lindsey, Lincolnshire, PE22 8PQ </a:t>
            </a:r>
            <a:endParaRPr lang="en-GB" sz="1400">
              <a:solidFill>
                <a:srgbClr val="043D4B"/>
              </a:solidFill>
            </a:endParaRPr>
          </a:p>
        </p:txBody>
      </p:sp>
      <p:pic>
        <p:nvPicPr>
          <p:cNvPr id="3" name="Picture 2">
            <a:extLst>
              <a:ext uri="{FF2B5EF4-FFF2-40B4-BE49-F238E27FC236}">
                <a16:creationId xmlns:a16="http://schemas.microsoft.com/office/drawing/2014/main" id="{594ADF16-DE2E-44BA-9518-9DD6029E1024}"/>
              </a:ext>
            </a:extLst>
          </p:cNvPr>
          <p:cNvPicPr>
            <a:picLocks noChangeAspect="1"/>
          </p:cNvPicPr>
          <p:nvPr/>
        </p:nvPicPr>
        <p:blipFill>
          <a:blip r:embed="rId4"/>
          <a:stretch>
            <a:fillRect/>
          </a:stretch>
        </p:blipFill>
        <p:spPr>
          <a:xfrm>
            <a:off x="308726" y="1171976"/>
            <a:ext cx="8907118" cy="5258534"/>
          </a:xfrm>
          <a:prstGeom prst="rect">
            <a:avLst/>
          </a:prstGeom>
        </p:spPr>
      </p:pic>
      <p:sp>
        <p:nvSpPr>
          <p:cNvPr id="5" name="TextBox 4">
            <a:extLst>
              <a:ext uri="{FF2B5EF4-FFF2-40B4-BE49-F238E27FC236}">
                <a16:creationId xmlns:a16="http://schemas.microsoft.com/office/drawing/2014/main" id="{93DCD647-19CE-43F8-B5FD-140CF3D8BDC7}"/>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
        <p:nvSpPr>
          <p:cNvPr id="11" name="TextBox 10">
            <a:extLst>
              <a:ext uri="{FF2B5EF4-FFF2-40B4-BE49-F238E27FC236}">
                <a16:creationId xmlns:a16="http://schemas.microsoft.com/office/drawing/2014/main" id="{B80FF69F-F9E9-1A12-8C30-E6FD44A78737}"/>
              </a:ext>
            </a:extLst>
          </p:cNvPr>
          <p:cNvSpPr txBox="1"/>
          <p:nvPr/>
        </p:nvSpPr>
        <p:spPr>
          <a:xfrm>
            <a:off x="7503817" y="1383700"/>
            <a:ext cx="1349034" cy="369332"/>
          </a:xfrm>
          <a:prstGeom prst="rect">
            <a:avLst/>
          </a:prstGeom>
          <a:noFill/>
        </p:spPr>
        <p:txBody>
          <a:bodyPr wrap="square" rtlCol="0">
            <a:spAutoFit/>
          </a:bodyPr>
          <a:lstStyle/>
          <a:p>
            <a:r>
              <a:rPr lang="en-GB" b="1" err="1">
                <a:solidFill>
                  <a:srgbClr val="6A6666"/>
                </a:solidFill>
              </a:rPr>
              <a:t>Friskney</a:t>
            </a:r>
            <a:endParaRPr lang="en-GB" b="1">
              <a:solidFill>
                <a:srgbClr val="6A6666"/>
              </a:solidFill>
            </a:endParaRPr>
          </a:p>
        </p:txBody>
      </p:sp>
    </p:spTree>
    <p:extLst>
      <p:ext uri="{BB962C8B-B14F-4D97-AF65-F5344CB8AC3E}">
        <p14:creationId xmlns:p14="http://schemas.microsoft.com/office/powerpoint/2010/main" val="2460595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10169397" y="1216502"/>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705166" y="1171976"/>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10346438" y="2329842"/>
            <a:ext cx="1536836" cy="1384995"/>
          </a:xfrm>
          <a:prstGeom prst="rect">
            <a:avLst/>
          </a:prstGeom>
          <a:noFill/>
        </p:spPr>
        <p:txBody>
          <a:bodyPr wrap="square">
            <a:spAutoFit/>
          </a:bodyPr>
          <a:lstStyle/>
          <a:p>
            <a:r>
              <a:rPr lang="fr-FR" sz="1400" err="1">
                <a:solidFill>
                  <a:srgbClr val="043D4B"/>
                </a:solidFill>
              </a:rPr>
              <a:t>Cragmire</a:t>
            </a:r>
            <a:r>
              <a:rPr lang="fr-FR" sz="1400">
                <a:solidFill>
                  <a:srgbClr val="043D4B"/>
                </a:solidFill>
              </a:rPr>
              <a:t> Lane, </a:t>
            </a:r>
            <a:r>
              <a:rPr lang="fr-FR" sz="1400" err="1">
                <a:solidFill>
                  <a:srgbClr val="043D4B"/>
                </a:solidFill>
              </a:rPr>
              <a:t>Maydon</a:t>
            </a:r>
            <a:r>
              <a:rPr lang="fr-FR" sz="1400">
                <a:solidFill>
                  <a:srgbClr val="043D4B"/>
                </a:solidFill>
              </a:rPr>
              <a:t> Villa, </a:t>
            </a:r>
            <a:r>
              <a:rPr lang="fr-FR" sz="1400" err="1">
                <a:solidFill>
                  <a:srgbClr val="043D4B"/>
                </a:solidFill>
              </a:rPr>
              <a:t>Wrangle</a:t>
            </a:r>
            <a:r>
              <a:rPr lang="fr-FR" sz="1400">
                <a:solidFill>
                  <a:srgbClr val="043D4B"/>
                </a:solidFill>
              </a:rPr>
              <a:t> CP, </a:t>
            </a:r>
            <a:r>
              <a:rPr lang="fr-FR" sz="1400" err="1">
                <a:solidFill>
                  <a:srgbClr val="043D4B"/>
                </a:solidFill>
              </a:rPr>
              <a:t>Wrangle</a:t>
            </a:r>
            <a:r>
              <a:rPr lang="fr-FR" sz="1400">
                <a:solidFill>
                  <a:srgbClr val="043D4B"/>
                </a:solidFill>
              </a:rPr>
              <a:t>, Boston, Lincolnshire, PE22 9DZ</a:t>
            </a:r>
            <a:endParaRPr lang="en-GB" sz="1400">
              <a:solidFill>
                <a:srgbClr val="043D4B"/>
              </a:solidFill>
            </a:endParaRPr>
          </a:p>
        </p:txBody>
      </p:sp>
      <p:pic>
        <p:nvPicPr>
          <p:cNvPr id="4" name="Picture 3">
            <a:extLst>
              <a:ext uri="{FF2B5EF4-FFF2-40B4-BE49-F238E27FC236}">
                <a16:creationId xmlns:a16="http://schemas.microsoft.com/office/drawing/2014/main" id="{A74CC101-F6CA-04A0-5E42-373396EA87F4}"/>
              </a:ext>
            </a:extLst>
          </p:cNvPr>
          <p:cNvPicPr>
            <a:picLocks noChangeAspect="1"/>
          </p:cNvPicPr>
          <p:nvPr/>
        </p:nvPicPr>
        <p:blipFill rotWithShape="1">
          <a:blip r:embed="rId4"/>
          <a:srcRect l="2211" r="-2224"/>
          <a:stretch/>
        </p:blipFill>
        <p:spPr>
          <a:xfrm>
            <a:off x="239128" y="1123850"/>
            <a:ext cx="10107310" cy="5032025"/>
          </a:xfrm>
          <a:prstGeom prst="rect">
            <a:avLst/>
          </a:prstGeom>
        </p:spPr>
      </p:pic>
      <p:sp>
        <p:nvSpPr>
          <p:cNvPr id="5" name="TextBox 4">
            <a:extLst>
              <a:ext uri="{FF2B5EF4-FFF2-40B4-BE49-F238E27FC236}">
                <a16:creationId xmlns:a16="http://schemas.microsoft.com/office/drawing/2014/main" id="{5D4626AC-46FA-C065-1813-5C5135EA4F48}"/>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Tree>
    <p:extLst>
      <p:ext uri="{BB962C8B-B14F-4D97-AF65-F5344CB8AC3E}">
        <p14:creationId xmlns:p14="http://schemas.microsoft.com/office/powerpoint/2010/main" val="280609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644018" y="1113059"/>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79787" y="1068533"/>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644018" y="2208405"/>
            <a:ext cx="1536836" cy="1169551"/>
          </a:xfrm>
          <a:prstGeom prst="rect">
            <a:avLst/>
          </a:prstGeom>
          <a:noFill/>
        </p:spPr>
        <p:txBody>
          <a:bodyPr wrap="square">
            <a:spAutoFit/>
          </a:bodyPr>
          <a:lstStyle/>
          <a:p>
            <a:r>
              <a:rPr lang="en-GB" sz="1400">
                <a:solidFill>
                  <a:srgbClr val="043D4B"/>
                </a:solidFill>
              </a:rPr>
              <a:t>Sea Lane, Marsh Farm, Wrangle CP, Wrangle, Boston, Lincolnshire, PE22 9HE</a:t>
            </a:r>
          </a:p>
        </p:txBody>
      </p:sp>
      <p:pic>
        <p:nvPicPr>
          <p:cNvPr id="3" name="Picture 2">
            <a:extLst>
              <a:ext uri="{FF2B5EF4-FFF2-40B4-BE49-F238E27FC236}">
                <a16:creationId xmlns:a16="http://schemas.microsoft.com/office/drawing/2014/main" id="{129247A3-06BF-BB5E-8333-8FC92689703A}"/>
              </a:ext>
            </a:extLst>
          </p:cNvPr>
          <p:cNvPicPr>
            <a:picLocks noChangeAspect="1"/>
          </p:cNvPicPr>
          <p:nvPr/>
        </p:nvPicPr>
        <p:blipFill>
          <a:blip r:embed="rId4"/>
          <a:stretch>
            <a:fillRect/>
          </a:stretch>
        </p:blipFill>
        <p:spPr>
          <a:xfrm>
            <a:off x="423853" y="1050420"/>
            <a:ext cx="8653979" cy="5277915"/>
          </a:xfrm>
          <a:prstGeom prst="rect">
            <a:avLst/>
          </a:prstGeom>
        </p:spPr>
      </p:pic>
      <p:sp>
        <p:nvSpPr>
          <p:cNvPr id="5" name="TextBox 4">
            <a:extLst>
              <a:ext uri="{FF2B5EF4-FFF2-40B4-BE49-F238E27FC236}">
                <a16:creationId xmlns:a16="http://schemas.microsoft.com/office/drawing/2014/main" id="{C4E8813F-7DAC-61BD-F4C8-DE7F6C49649A}"/>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Northern Cable Route</a:t>
            </a:r>
          </a:p>
        </p:txBody>
      </p:sp>
    </p:spTree>
    <p:extLst>
      <p:ext uri="{BB962C8B-B14F-4D97-AF65-F5344CB8AC3E}">
        <p14:creationId xmlns:p14="http://schemas.microsoft.com/office/powerpoint/2010/main" val="810971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each, water&#10;&#10;Description automatically generated">
            <a:extLst>
              <a:ext uri="{FF2B5EF4-FFF2-40B4-BE49-F238E27FC236}">
                <a16:creationId xmlns:a16="http://schemas.microsoft.com/office/drawing/2014/main" id="{3BD256B4-83AF-ADE7-BB3D-9A2D1B5B4960}"/>
              </a:ext>
            </a:extLst>
          </p:cNvPr>
          <p:cNvPicPr>
            <a:picLocks noChangeAspect="1"/>
          </p:cNvPicPr>
          <p:nvPr/>
        </p:nvPicPr>
        <p:blipFill rotWithShape="1">
          <a:blip r:embed="rId2">
            <a:alphaModFix amt="63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r="1342" b="26258"/>
          <a:stretch/>
        </p:blipFill>
        <p:spPr>
          <a:xfrm>
            <a:off x="-12763" y="-25492"/>
            <a:ext cx="12204764" cy="688349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1305939" y="2152054"/>
            <a:ext cx="9580121" cy="2553891"/>
          </a:xfrm>
          <a:prstGeom prst="roundRect">
            <a:avLst/>
          </a:prstGeom>
          <a:noFill/>
        </p:spPr>
        <p:txBody>
          <a:bodyPr wrap="square" lIns="91440" tIns="45720" rIns="91440" bIns="45720" rtlCol="0" anchor="t">
            <a:spAutoFit/>
          </a:bodyPr>
          <a:lstStyle/>
          <a:p>
            <a:pPr algn="ctr"/>
            <a:r>
              <a:rPr lang="en-GB" sz="7200" b="1">
                <a:solidFill>
                  <a:srgbClr val="6A6666"/>
                </a:solidFill>
                <a:latin typeface="Century Gothic"/>
              </a:rPr>
              <a:t>CLG – Cable Route South</a:t>
            </a:r>
            <a:endParaRPr lang="en-GB" sz="7200" b="1">
              <a:solidFill>
                <a:srgbClr val="6A6666"/>
              </a:solidFill>
              <a:latin typeface="Century Gothic" panose="020B0502020202020204" pitchFamily="34" charset="0"/>
            </a:endParaRPr>
          </a:p>
        </p:txBody>
      </p:sp>
    </p:spTree>
    <p:extLst>
      <p:ext uri="{BB962C8B-B14F-4D97-AF65-F5344CB8AC3E}">
        <p14:creationId xmlns:p14="http://schemas.microsoft.com/office/powerpoint/2010/main" val="230440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644018" y="1113059"/>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179787" y="1068533"/>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644017" y="2208405"/>
            <a:ext cx="2026615" cy="738664"/>
          </a:xfrm>
          <a:prstGeom prst="rect">
            <a:avLst/>
          </a:prstGeom>
          <a:noFill/>
        </p:spPr>
        <p:txBody>
          <a:bodyPr wrap="square">
            <a:spAutoFit/>
          </a:bodyPr>
          <a:lstStyle/>
          <a:p>
            <a:r>
              <a:rPr lang="en-US" sz="1400">
                <a:solidFill>
                  <a:srgbClr val="043D4B"/>
                </a:solidFill>
              </a:rPr>
              <a:t>Ings Road, </a:t>
            </a:r>
            <a:r>
              <a:rPr lang="en-US" sz="1400" err="1">
                <a:solidFill>
                  <a:srgbClr val="043D4B"/>
                </a:solidFill>
              </a:rPr>
              <a:t>Southway</a:t>
            </a:r>
            <a:r>
              <a:rPr lang="en-US" sz="1400">
                <a:solidFill>
                  <a:srgbClr val="043D4B"/>
                </a:solidFill>
              </a:rPr>
              <a:t>, Benington CP, Boston, Lincolnshire, PE22 0PZ</a:t>
            </a:r>
            <a:endParaRPr lang="en-GB" sz="1400">
              <a:solidFill>
                <a:srgbClr val="043D4B"/>
              </a:solidFill>
            </a:endParaRPr>
          </a:p>
        </p:txBody>
      </p:sp>
      <p:pic>
        <p:nvPicPr>
          <p:cNvPr id="4" name="Picture 3">
            <a:extLst>
              <a:ext uri="{FF2B5EF4-FFF2-40B4-BE49-F238E27FC236}">
                <a16:creationId xmlns:a16="http://schemas.microsoft.com/office/drawing/2014/main" id="{048FD498-6A2B-53A5-BB24-5ED115BB9C26}"/>
              </a:ext>
            </a:extLst>
          </p:cNvPr>
          <p:cNvPicPr>
            <a:picLocks noChangeAspect="1"/>
          </p:cNvPicPr>
          <p:nvPr/>
        </p:nvPicPr>
        <p:blipFill>
          <a:blip r:embed="rId4"/>
          <a:stretch>
            <a:fillRect/>
          </a:stretch>
        </p:blipFill>
        <p:spPr>
          <a:xfrm>
            <a:off x="239128" y="1068533"/>
            <a:ext cx="8125959" cy="5296639"/>
          </a:xfrm>
          <a:prstGeom prst="rect">
            <a:avLst/>
          </a:prstGeom>
        </p:spPr>
      </p:pic>
      <p:sp>
        <p:nvSpPr>
          <p:cNvPr id="5" name="TextBox 4">
            <a:extLst>
              <a:ext uri="{FF2B5EF4-FFF2-40B4-BE49-F238E27FC236}">
                <a16:creationId xmlns:a16="http://schemas.microsoft.com/office/drawing/2014/main" id="{96793B8C-6971-BFE6-5B0B-563B42C24BAE}"/>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Southern Cable Route</a:t>
            </a:r>
          </a:p>
        </p:txBody>
      </p:sp>
    </p:spTree>
    <p:extLst>
      <p:ext uri="{BB962C8B-B14F-4D97-AF65-F5344CB8AC3E}">
        <p14:creationId xmlns:p14="http://schemas.microsoft.com/office/powerpoint/2010/main" val="2871983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940712" y="1052341"/>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476481" y="1007815"/>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940712" y="2208405"/>
            <a:ext cx="1729920" cy="954107"/>
          </a:xfrm>
          <a:prstGeom prst="rect">
            <a:avLst/>
          </a:prstGeom>
          <a:noFill/>
        </p:spPr>
        <p:txBody>
          <a:bodyPr wrap="square">
            <a:spAutoFit/>
          </a:bodyPr>
          <a:lstStyle/>
          <a:p>
            <a:r>
              <a:rPr lang="en-US" sz="1400">
                <a:solidFill>
                  <a:srgbClr val="043D4B"/>
                </a:solidFill>
              </a:rPr>
              <a:t>Sea Lane, Glebe Farm, Benington CP,</a:t>
            </a:r>
          </a:p>
          <a:p>
            <a:r>
              <a:rPr lang="en-US" sz="1400">
                <a:solidFill>
                  <a:srgbClr val="043D4B"/>
                </a:solidFill>
              </a:rPr>
              <a:t>Boston, Lincolnshire, PE22 0DH</a:t>
            </a:r>
          </a:p>
        </p:txBody>
      </p:sp>
      <p:pic>
        <p:nvPicPr>
          <p:cNvPr id="3" name="Picture 2">
            <a:extLst>
              <a:ext uri="{FF2B5EF4-FFF2-40B4-BE49-F238E27FC236}">
                <a16:creationId xmlns:a16="http://schemas.microsoft.com/office/drawing/2014/main" id="{59B48F28-E02C-11CB-61CB-898FCAAEAAA9}"/>
              </a:ext>
            </a:extLst>
          </p:cNvPr>
          <p:cNvPicPr>
            <a:picLocks noChangeAspect="1"/>
          </p:cNvPicPr>
          <p:nvPr/>
        </p:nvPicPr>
        <p:blipFill rotWithShape="1">
          <a:blip r:embed="rId4"/>
          <a:srcRect r="6897"/>
          <a:stretch/>
        </p:blipFill>
        <p:spPr>
          <a:xfrm>
            <a:off x="373524" y="1052341"/>
            <a:ext cx="9445725" cy="5220429"/>
          </a:xfrm>
          <a:prstGeom prst="rect">
            <a:avLst/>
          </a:prstGeom>
        </p:spPr>
      </p:pic>
      <p:sp>
        <p:nvSpPr>
          <p:cNvPr id="5" name="TextBox 4">
            <a:extLst>
              <a:ext uri="{FF2B5EF4-FFF2-40B4-BE49-F238E27FC236}">
                <a16:creationId xmlns:a16="http://schemas.microsoft.com/office/drawing/2014/main" id="{B9A3FE11-7B3C-904A-F358-728D5AC9C886}"/>
              </a:ext>
            </a:extLst>
          </p:cNvPr>
          <p:cNvSpPr txBox="1"/>
          <p:nvPr/>
        </p:nvSpPr>
        <p:spPr>
          <a:xfrm>
            <a:off x="308726" y="638367"/>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Southern Cable Route</a:t>
            </a:r>
          </a:p>
        </p:txBody>
      </p:sp>
    </p:spTree>
    <p:extLst>
      <p:ext uri="{BB962C8B-B14F-4D97-AF65-F5344CB8AC3E}">
        <p14:creationId xmlns:p14="http://schemas.microsoft.com/office/powerpoint/2010/main" val="100464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BA0D1ECC-70D7-4BEA-859D-91D3A807E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17" y="0"/>
            <a:ext cx="6841783" cy="6841783"/>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7257" y="199513"/>
            <a:ext cx="1676018" cy="522484"/>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375269" y="412052"/>
            <a:ext cx="9093583" cy="1940957"/>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A quick reminder of what we hope to achieve with these Community Liaison Groups…</a:t>
            </a:r>
            <a:endParaRPr lang="en-US" sz="3600" b="1">
              <a:solidFill>
                <a:srgbClr val="043D4B"/>
              </a:solidFill>
              <a:latin typeface="Century Gothic"/>
            </a:endParaRPr>
          </a:p>
        </p:txBody>
      </p:sp>
      <p:sp>
        <p:nvSpPr>
          <p:cNvPr id="52" name="TextBox 51">
            <a:extLst>
              <a:ext uri="{FF2B5EF4-FFF2-40B4-BE49-F238E27FC236}">
                <a16:creationId xmlns:a16="http://schemas.microsoft.com/office/drawing/2014/main" id="{2F81EC36-1721-4D1F-8C88-95C7E6DBC5E3}"/>
              </a:ext>
            </a:extLst>
          </p:cNvPr>
          <p:cNvSpPr txBox="1"/>
          <p:nvPr/>
        </p:nvSpPr>
        <p:spPr>
          <a:xfrm>
            <a:off x="8047731" y="4833946"/>
            <a:ext cx="3835544" cy="1612002"/>
          </a:xfrm>
          <a:prstGeom prst="roundRect">
            <a:avLst/>
          </a:prstGeom>
          <a:solidFill>
            <a:srgbClr val="6E687E"/>
          </a:solidFill>
          <a:ln>
            <a:noFill/>
          </a:ln>
        </p:spPr>
        <p:txBody>
          <a:bodyPr wrap="square">
            <a:spAutoFit/>
          </a:bodyPr>
          <a:lstStyle/>
          <a:p>
            <a:pPr>
              <a:lnSpc>
                <a:spcPct val="107000"/>
              </a:lnSpc>
              <a:spcAft>
                <a:spcPts val="800"/>
              </a:spcAft>
            </a:pPr>
            <a:r>
              <a:rPr lang="en-US" sz="1400">
                <a:solidFill>
                  <a:schemeClr val="bg1"/>
                </a:solidFill>
                <a:latin typeface="Century Gothic" panose="020B0502020202020204" pitchFamily="34" charset="0"/>
                <a:ea typeface="Calibri" panose="020F0502020204030204" pitchFamily="34" charset="0"/>
                <a:cs typeface="Arial" panose="020B0604020202020204" pitchFamily="34" charset="0"/>
              </a:rPr>
              <a:t>To facilitate focused discussions and ensure attendees can make the most out of the CLG’s – it is intended for these groups to be focused on concerns/ issues / thoughts relative to their specific </a:t>
            </a:r>
            <a:r>
              <a:rPr lang="en-US" sz="1400" b="1" u="sng">
                <a:solidFill>
                  <a:schemeClr val="bg1"/>
                </a:solidFill>
                <a:latin typeface="Century Gothic" panose="020B0502020202020204" pitchFamily="34" charset="0"/>
                <a:ea typeface="Calibri" panose="020F0502020204030204" pitchFamily="34" charset="0"/>
                <a:cs typeface="Arial" panose="020B0604020202020204" pitchFamily="34" charset="0"/>
              </a:rPr>
              <a:t>local area.</a:t>
            </a:r>
          </a:p>
        </p:txBody>
      </p:sp>
      <p:sp>
        <p:nvSpPr>
          <p:cNvPr id="49" name="TextBox 48">
            <a:extLst>
              <a:ext uri="{FF2B5EF4-FFF2-40B4-BE49-F238E27FC236}">
                <a16:creationId xmlns:a16="http://schemas.microsoft.com/office/drawing/2014/main" id="{62ECDB2B-5ED2-4CA6-B230-3F81691663CE}"/>
              </a:ext>
            </a:extLst>
          </p:cNvPr>
          <p:cNvSpPr txBox="1"/>
          <p:nvPr/>
        </p:nvSpPr>
        <p:spPr>
          <a:xfrm>
            <a:off x="443623" y="2765061"/>
            <a:ext cx="6668398" cy="3199671"/>
          </a:xfrm>
          <a:prstGeom prst="roundRect">
            <a:avLst/>
          </a:prstGeom>
          <a:solidFill>
            <a:schemeClr val="bg1">
              <a:alpha val="30000"/>
            </a:schemeClr>
          </a:solidFill>
          <a:ln>
            <a:solidFill>
              <a:schemeClr val="bg1"/>
            </a:solidFill>
          </a:ln>
        </p:spPr>
        <p:txBody>
          <a:bodyPr wrap="square" lIns="91440" tIns="45720" rIns="91440" bIns="45720" anchor="t">
            <a:spAutoFit/>
          </a:bodyPr>
          <a:lstStyle>
            <a:defPPr>
              <a:defRPr lang="en-US"/>
            </a:defPPr>
            <a:lvl1pPr>
              <a:lnSpc>
                <a:spcPct val="107000"/>
              </a:lnSpc>
              <a:spcAft>
                <a:spcPts val="800"/>
              </a:spcAft>
              <a:defRPr sz="9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GB" sz="1400">
                <a:latin typeface="Century Gothic"/>
                <a:cs typeface="Calibri"/>
              </a:rPr>
              <a:t>Our Aims …</a:t>
            </a:r>
          </a:p>
          <a:p>
            <a:pPr marL="171450" indent="-171450">
              <a:buFont typeface="Arial" panose="020B0604020202020204" pitchFamily="34" charset="0"/>
              <a:buChar char="•"/>
            </a:pPr>
            <a:r>
              <a:rPr lang="en-US" sz="1400" b="0">
                <a:latin typeface="Century Gothic"/>
                <a:cs typeface="Calibri"/>
              </a:rPr>
              <a:t>To </a:t>
            </a:r>
            <a:r>
              <a:rPr lang="en-US" sz="1400">
                <a:latin typeface="Century Gothic"/>
                <a:cs typeface="Calibri"/>
              </a:rPr>
              <a:t>involve key local stakeholders </a:t>
            </a:r>
            <a:r>
              <a:rPr lang="en-US" sz="1400" b="0">
                <a:latin typeface="Century Gothic"/>
                <a:cs typeface="Calibri"/>
              </a:rPr>
              <a:t>in the design and development of the Outer Dowsing Offshore Wind project (landfall, onshore cable route and substation) through presentations, discussions and planned workshop activities.</a:t>
            </a:r>
          </a:p>
          <a:p>
            <a:pPr marL="171450" indent="-171450">
              <a:buFont typeface="Arial" panose="020B0604020202020204" pitchFamily="34" charset="0"/>
              <a:buChar char="•"/>
            </a:pPr>
            <a:r>
              <a:rPr lang="en-US" sz="1400" b="0">
                <a:latin typeface="Century Gothic"/>
                <a:cs typeface="Calibri"/>
              </a:rPr>
              <a:t>To act as a </a:t>
            </a:r>
            <a:r>
              <a:rPr lang="en-US" sz="1400">
                <a:latin typeface="Century Gothic"/>
                <a:cs typeface="Calibri"/>
              </a:rPr>
              <a:t>two-way communication channel </a:t>
            </a:r>
            <a:r>
              <a:rPr lang="en-US" sz="1400" b="0">
                <a:latin typeface="Century Gothic"/>
                <a:cs typeface="Calibri"/>
              </a:rPr>
              <a:t>between local communities and the project team.</a:t>
            </a:r>
          </a:p>
          <a:p>
            <a:pPr marL="171450" indent="-171450">
              <a:buFont typeface="Arial" panose="020B0604020202020204" pitchFamily="34" charset="0"/>
              <a:buChar char="•"/>
            </a:pPr>
            <a:r>
              <a:rPr lang="en-US" sz="1400" b="0">
                <a:latin typeface="Century Gothic"/>
                <a:cs typeface="Calibri"/>
              </a:rPr>
              <a:t>To help </a:t>
            </a:r>
            <a:r>
              <a:rPr lang="en-US" sz="1400">
                <a:latin typeface="Century Gothic"/>
                <a:cs typeface="Calibri"/>
              </a:rPr>
              <a:t>foster local involvement and ownership</a:t>
            </a:r>
            <a:r>
              <a:rPr lang="en-US" sz="1400" b="0">
                <a:latin typeface="Century Gothic"/>
                <a:cs typeface="Calibri"/>
              </a:rPr>
              <a:t> of the project.</a:t>
            </a:r>
          </a:p>
          <a:p>
            <a:pPr marL="171450" indent="-171450">
              <a:buFont typeface="Arial" panose="020B0604020202020204" pitchFamily="34" charset="0"/>
              <a:buChar char="•"/>
            </a:pPr>
            <a:endParaRPr lang="en-US" sz="1400" b="0">
              <a:latin typeface="Century Gothic"/>
              <a:cs typeface="Calibri"/>
            </a:endParaRPr>
          </a:p>
          <a:p>
            <a:pPr marL="171450" indent="-171450">
              <a:buFont typeface="Arial" panose="020B0604020202020204" pitchFamily="34" charset="0"/>
              <a:buChar char="•"/>
            </a:pPr>
            <a:endParaRPr lang="en-GB" sz="1400">
              <a:latin typeface="Century Gothic"/>
              <a:cs typeface="Calibri"/>
            </a:endParaRPr>
          </a:p>
        </p:txBody>
      </p:sp>
    </p:spTree>
    <p:extLst>
      <p:ext uri="{BB962C8B-B14F-4D97-AF65-F5344CB8AC3E}">
        <p14:creationId xmlns:p14="http://schemas.microsoft.com/office/powerpoint/2010/main" val="2831325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940712" y="1052341"/>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476481" y="1007815"/>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940712" y="2208405"/>
            <a:ext cx="1729920" cy="1384995"/>
          </a:xfrm>
          <a:prstGeom prst="rect">
            <a:avLst/>
          </a:prstGeom>
          <a:noFill/>
        </p:spPr>
        <p:txBody>
          <a:bodyPr wrap="square">
            <a:spAutoFit/>
          </a:bodyPr>
          <a:lstStyle/>
          <a:p>
            <a:r>
              <a:rPr lang="en-GB" sz="1400" err="1">
                <a:solidFill>
                  <a:srgbClr val="043D4B"/>
                </a:solidFill>
              </a:rPr>
              <a:t>Hobhole</a:t>
            </a:r>
            <a:r>
              <a:rPr lang="en-GB" sz="1400">
                <a:solidFill>
                  <a:srgbClr val="043D4B"/>
                </a:solidFill>
              </a:rPr>
              <a:t> Bank, Pinfold Lane, Laurel Farm, </a:t>
            </a:r>
            <a:r>
              <a:rPr lang="en-GB" sz="1400" err="1">
                <a:solidFill>
                  <a:srgbClr val="043D4B"/>
                </a:solidFill>
              </a:rPr>
              <a:t>Fishtoft</a:t>
            </a:r>
            <a:r>
              <a:rPr lang="en-GB" sz="1400">
                <a:solidFill>
                  <a:srgbClr val="043D4B"/>
                </a:solidFill>
              </a:rPr>
              <a:t> CP, </a:t>
            </a:r>
            <a:r>
              <a:rPr lang="en-GB" sz="1400" err="1">
                <a:solidFill>
                  <a:srgbClr val="043D4B"/>
                </a:solidFill>
              </a:rPr>
              <a:t>Fishtoft</a:t>
            </a:r>
            <a:r>
              <a:rPr lang="en-GB" sz="1400">
                <a:solidFill>
                  <a:srgbClr val="043D4B"/>
                </a:solidFill>
              </a:rPr>
              <a:t>, Boston, Lincolnshire, PE21 0SL</a:t>
            </a:r>
            <a:endParaRPr lang="en-US" sz="1400">
              <a:solidFill>
                <a:srgbClr val="043D4B"/>
              </a:solidFill>
            </a:endParaRPr>
          </a:p>
        </p:txBody>
      </p:sp>
      <p:pic>
        <p:nvPicPr>
          <p:cNvPr id="4" name="Picture 3">
            <a:extLst>
              <a:ext uri="{FF2B5EF4-FFF2-40B4-BE49-F238E27FC236}">
                <a16:creationId xmlns:a16="http://schemas.microsoft.com/office/drawing/2014/main" id="{87AC02AF-250E-54FE-7FBB-BDC9291D5C72}"/>
              </a:ext>
            </a:extLst>
          </p:cNvPr>
          <p:cNvPicPr>
            <a:picLocks noChangeAspect="1"/>
          </p:cNvPicPr>
          <p:nvPr/>
        </p:nvPicPr>
        <p:blipFill>
          <a:blip r:embed="rId4"/>
          <a:stretch>
            <a:fillRect/>
          </a:stretch>
        </p:blipFill>
        <p:spPr>
          <a:xfrm>
            <a:off x="308726" y="1007815"/>
            <a:ext cx="8949953" cy="5605137"/>
          </a:xfrm>
          <a:prstGeom prst="rect">
            <a:avLst/>
          </a:prstGeom>
        </p:spPr>
      </p:pic>
      <p:sp>
        <p:nvSpPr>
          <p:cNvPr id="5" name="TextBox 4">
            <a:extLst>
              <a:ext uri="{FF2B5EF4-FFF2-40B4-BE49-F238E27FC236}">
                <a16:creationId xmlns:a16="http://schemas.microsoft.com/office/drawing/2014/main" id="{C8D375E1-A56C-16C9-29F0-F3D3D1FDD130}"/>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Southern Cable Route</a:t>
            </a:r>
          </a:p>
        </p:txBody>
      </p:sp>
    </p:spTree>
    <p:extLst>
      <p:ext uri="{BB962C8B-B14F-4D97-AF65-F5344CB8AC3E}">
        <p14:creationId xmlns:p14="http://schemas.microsoft.com/office/powerpoint/2010/main" val="2831119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940712" y="1052341"/>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476481" y="1007815"/>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940712" y="2208405"/>
            <a:ext cx="1729920" cy="1169551"/>
          </a:xfrm>
          <a:prstGeom prst="rect">
            <a:avLst/>
          </a:prstGeom>
          <a:noFill/>
        </p:spPr>
        <p:txBody>
          <a:bodyPr wrap="square">
            <a:spAutoFit/>
          </a:bodyPr>
          <a:lstStyle/>
          <a:p>
            <a:r>
              <a:rPr lang="en-US" sz="1400">
                <a:solidFill>
                  <a:srgbClr val="043D4B"/>
                </a:solidFill>
              </a:rPr>
              <a:t>A16, Old Farm, Frampton CP, Wyberton,</a:t>
            </a:r>
          </a:p>
          <a:p>
            <a:r>
              <a:rPr lang="en-US" sz="1400">
                <a:solidFill>
                  <a:srgbClr val="043D4B"/>
                </a:solidFill>
              </a:rPr>
              <a:t>Boston, Lincolnshire, PE20 1EB</a:t>
            </a:r>
          </a:p>
        </p:txBody>
      </p:sp>
      <p:pic>
        <p:nvPicPr>
          <p:cNvPr id="3" name="Picture 2">
            <a:extLst>
              <a:ext uri="{FF2B5EF4-FFF2-40B4-BE49-F238E27FC236}">
                <a16:creationId xmlns:a16="http://schemas.microsoft.com/office/drawing/2014/main" id="{AF2AD4E3-FA6F-8E65-9768-B4FFE2CCE7A1}"/>
              </a:ext>
            </a:extLst>
          </p:cNvPr>
          <p:cNvPicPr>
            <a:picLocks noChangeAspect="1"/>
          </p:cNvPicPr>
          <p:nvPr/>
        </p:nvPicPr>
        <p:blipFill>
          <a:blip r:embed="rId4"/>
          <a:stretch>
            <a:fillRect/>
          </a:stretch>
        </p:blipFill>
        <p:spPr>
          <a:xfrm>
            <a:off x="308726" y="1052341"/>
            <a:ext cx="8648359" cy="5572710"/>
          </a:xfrm>
          <a:prstGeom prst="rect">
            <a:avLst/>
          </a:prstGeom>
        </p:spPr>
      </p:pic>
      <p:sp>
        <p:nvSpPr>
          <p:cNvPr id="5" name="TextBox 4">
            <a:extLst>
              <a:ext uri="{FF2B5EF4-FFF2-40B4-BE49-F238E27FC236}">
                <a16:creationId xmlns:a16="http://schemas.microsoft.com/office/drawing/2014/main" id="{3FA95478-CCBF-3DD1-B39F-9DD8E2CC00DF}"/>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Southern Cable Route</a:t>
            </a:r>
          </a:p>
        </p:txBody>
      </p:sp>
    </p:spTree>
    <p:extLst>
      <p:ext uri="{BB962C8B-B14F-4D97-AF65-F5344CB8AC3E}">
        <p14:creationId xmlns:p14="http://schemas.microsoft.com/office/powerpoint/2010/main" val="1284901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9940712" y="1052341"/>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476481" y="1007815"/>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9940712" y="2208405"/>
            <a:ext cx="1729920" cy="1384995"/>
          </a:xfrm>
          <a:prstGeom prst="rect">
            <a:avLst/>
          </a:prstGeom>
          <a:noFill/>
        </p:spPr>
        <p:txBody>
          <a:bodyPr wrap="square">
            <a:spAutoFit/>
          </a:bodyPr>
          <a:lstStyle/>
          <a:p>
            <a:r>
              <a:rPr lang="en-US" sz="1400">
                <a:solidFill>
                  <a:srgbClr val="043D4B"/>
                </a:solidFill>
              </a:rPr>
              <a:t>Bleak House Farm, 3, Wyberton Roads, Bank House, Wyberton CP, Boston, Lincolnshire, PE20 1BD </a:t>
            </a:r>
          </a:p>
        </p:txBody>
      </p:sp>
      <p:pic>
        <p:nvPicPr>
          <p:cNvPr id="4" name="Picture 3">
            <a:extLst>
              <a:ext uri="{FF2B5EF4-FFF2-40B4-BE49-F238E27FC236}">
                <a16:creationId xmlns:a16="http://schemas.microsoft.com/office/drawing/2014/main" id="{999BC2C0-8B81-D837-4387-D627D5A9094F}"/>
              </a:ext>
            </a:extLst>
          </p:cNvPr>
          <p:cNvPicPr>
            <a:picLocks noChangeAspect="1"/>
          </p:cNvPicPr>
          <p:nvPr/>
        </p:nvPicPr>
        <p:blipFill>
          <a:blip r:embed="rId4"/>
          <a:stretch>
            <a:fillRect/>
          </a:stretch>
        </p:blipFill>
        <p:spPr>
          <a:xfrm>
            <a:off x="239128" y="991657"/>
            <a:ext cx="8834534" cy="5544768"/>
          </a:xfrm>
          <a:prstGeom prst="rect">
            <a:avLst/>
          </a:prstGeom>
        </p:spPr>
      </p:pic>
      <p:sp>
        <p:nvSpPr>
          <p:cNvPr id="5" name="TextBox 4">
            <a:extLst>
              <a:ext uri="{FF2B5EF4-FFF2-40B4-BE49-F238E27FC236}">
                <a16:creationId xmlns:a16="http://schemas.microsoft.com/office/drawing/2014/main" id="{908D4E61-CFFA-EA60-236F-88E93355EE66}"/>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Southern Cable Route</a:t>
            </a:r>
          </a:p>
        </p:txBody>
      </p:sp>
    </p:spTree>
    <p:extLst>
      <p:ext uri="{BB962C8B-B14F-4D97-AF65-F5344CB8AC3E}">
        <p14:creationId xmlns:p14="http://schemas.microsoft.com/office/powerpoint/2010/main" val="2337277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each, water&#10;&#10;Description automatically generated">
            <a:extLst>
              <a:ext uri="{FF2B5EF4-FFF2-40B4-BE49-F238E27FC236}">
                <a16:creationId xmlns:a16="http://schemas.microsoft.com/office/drawing/2014/main" id="{3BD256B4-83AF-ADE7-BB3D-9A2D1B5B4960}"/>
              </a:ext>
            </a:extLst>
          </p:cNvPr>
          <p:cNvPicPr>
            <a:picLocks noChangeAspect="1"/>
          </p:cNvPicPr>
          <p:nvPr/>
        </p:nvPicPr>
        <p:blipFill rotWithShape="1">
          <a:blip r:embed="rId2">
            <a:alphaModFix amt="63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r="1342" b="26258"/>
          <a:stretch/>
        </p:blipFill>
        <p:spPr>
          <a:xfrm>
            <a:off x="-12763" y="-25492"/>
            <a:ext cx="12204764" cy="688349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1305939" y="2152054"/>
            <a:ext cx="9580121" cy="2553891"/>
          </a:xfrm>
          <a:prstGeom prst="roundRect">
            <a:avLst/>
          </a:prstGeom>
          <a:noFill/>
        </p:spPr>
        <p:txBody>
          <a:bodyPr wrap="square" lIns="91440" tIns="45720" rIns="91440" bIns="45720" rtlCol="0" anchor="t">
            <a:spAutoFit/>
          </a:bodyPr>
          <a:lstStyle/>
          <a:p>
            <a:pPr algn="ctr"/>
            <a:r>
              <a:rPr lang="en-GB" sz="7200" b="1">
                <a:solidFill>
                  <a:srgbClr val="6A6666"/>
                </a:solidFill>
                <a:latin typeface="Century Gothic"/>
              </a:rPr>
              <a:t>CLG – Substation South</a:t>
            </a:r>
            <a:endParaRPr lang="en-GB" sz="7200" b="1">
              <a:solidFill>
                <a:srgbClr val="6A6666"/>
              </a:solidFill>
              <a:latin typeface="Century Gothic" panose="020B0502020202020204" pitchFamily="34" charset="0"/>
            </a:endParaRPr>
          </a:p>
        </p:txBody>
      </p:sp>
    </p:spTree>
    <p:extLst>
      <p:ext uri="{BB962C8B-B14F-4D97-AF65-F5344CB8AC3E}">
        <p14:creationId xmlns:p14="http://schemas.microsoft.com/office/powerpoint/2010/main" val="297815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E7695565-DE73-60EF-31D2-CCC9F9276D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7" name="TextBox 6">
            <a:extLst>
              <a:ext uri="{FF2B5EF4-FFF2-40B4-BE49-F238E27FC236}">
                <a16:creationId xmlns:a16="http://schemas.microsoft.com/office/drawing/2014/main" id="{70101E5D-E425-70BC-7EAE-36A8451F1029}"/>
              </a:ext>
            </a:extLst>
          </p:cNvPr>
          <p:cNvSpPr txBox="1"/>
          <p:nvPr/>
        </p:nvSpPr>
        <p:spPr>
          <a:xfrm>
            <a:off x="239128" y="118907"/>
            <a:ext cx="9580121" cy="510778"/>
          </a:xfrm>
          <a:prstGeom prst="roundRect">
            <a:avLst/>
          </a:prstGeom>
          <a:noFill/>
        </p:spPr>
        <p:txBody>
          <a:bodyPr wrap="square" lIns="91440" tIns="45720" rIns="91440" bIns="45720" rtlCol="0" anchor="t">
            <a:spAutoFit/>
          </a:bodyPr>
          <a:lstStyle/>
          <a:p>
            <a:r>
              <a:rPr lang="en-GB" sz="2400" b="1">
                <a:solidFill>
                  <a:srgbClr val="043D4B"/>
                </a:solidFill>
                <a:latin typeface="Century Gothic"/>
              </a:rPr>
              <a:t>Onshore Cable Route – Access &amp; Temporary Compounds</a:t>
            </a:r>
            <a:endParaRPr lang="en-GB" sz="2400" b="1">
              <a:solidFill>
                <a:srgbClr val="043D4B"/>
              </a:solidFill>
              <a:latin typeface="Century Gothic" panose="020B0502020202020204" pitchFamily="34" charset="0"/>
            </a:endParaRPr>
          </a:p>
        </p:txBody>
      </p:sp>
      <p:pic>
        <p:nvPicPr>
          <p:cNvPr id="8" name="Picture 7">
            <a:extLst>
              <a:ext uri="{FF2B5EF4-FFF2-40B4-BE49-F238E27FC236}">
                <a16:creationId xmlns:a16="http://schemas.microsoft.com/office/drawing/2014/main" id="{233AFA4E-59B9-38B5-A771-05F0D6422942}"/>
              </a:ext>
            </a:extLst>
          </p:cNvPr>
          <p:cNvPicPr>
            <a:picLocks noChangeAspect="1"/>
          </p:cNvPicPr>
          <p:nvPr/>
        </p:nvPicPr>
        <p:blipFill>
          <a:blip r:embed="rId3"/>
          <a:stretch>
            <a:fillRect/>
          </a:stretch>
        </p:blipFill>
        <p:spPr>
          <a:xfrm>
            <a:off x="10098863" y="1167360"/>
            <a:ext cx="547801" cy="784352"/>
          </a:xfrm>
          <a:prstGeom prst="rect">
            <a:avLst/>
          </a:prstGeom>
        </p:spPr>
      </p:pic>
      <p:sp>
        <p:nvSpPr>
          <p:cNvPr id="9" name="TextBox 8">
            <a:extLst>
              <a:ext uri="{FF2B5EF4-FFF2-40B4-BE49-F238E27FC236}">
                <a16:creationId xmlns:a16="http://schemas.microsoft.com/office/drawing/2014/main" id="{417545C0-5339-F6A4-5B8D-CF081FA634CC}"/>
              </a:ext>
            </a:extLst>
          </p:cNvPr>
          <p:cNvSpPr txBox="1"/>
          <p:nvPr/>
        </p:nvSpPr>
        <p:spPr>
          <a:xfrm>
            <a:off x="10634632" y="1122834"/>
            <a:ext cx="1779687" cy="792781"/>
          </a:xfrm>
          <a:prstGeom prst="rect">
            <a:avLst/>
          </a:prstGeom>
          <a:noFill/>
        </p:spPr>
        <p:txBody>
          <a:bodyPr wrap="square" rtlCol="0">
            <a:spAutoFit/>
          </a:bodyPr>
          <a:lstStyle/>
          <a:p>
            <a:pPr>
              <a:lnSpc>
                <a:spcPct val="150000"/>
              </a:lnSpc>
            </a:pPr>
            <a:r>
              <a:rPr lang="en-GB" sz="1600">
                <a:solidFill>
                  <a:srgbClr val="043D4B"/>
                </a:solidFill>
                <a:latin typeface="+mj-lt"/>
              </a:rPr>
              <a:t>PEIR Boundary</a:t>
            </a:r>
          </a:p>
          <a:p>
            <a:pPr>
              <a:lnSpc>
                <a:spcPct val="150000"/>
              </a:lnSpc>
            </a:pPr>
            <a:r>
              <a:rPr lang="en-GB" sz="1600">
                <a:solidFill>
                  <a:srgbClr val="043D4B"/>
                </a:solidFill>
                <a:latin typeface="+mj-lt"/>
              </a:rPr>
              <a:t>Compound</a:t>
            </a:r>
          </a:p>
        </p:txBody>
      </p:sp>
      <p:sp>
        <p:nvSpPr>
          <p:cNvPr id="10" name="TextBox 9">
            <a:extLst>
              <a:ext uri="{FF2B5EF4-FFF2-40B4-BE49-F238E27FC236}">
                <a16:creationId xmlns:a16="http://schemas.microsoft.com/office/drawing/2014/main" id="{39B63F8C-E0D0-F0FC-018C-CABFA7A65FC1}"/>
              </a:ext>
            </a:extLst>
          </p:cNvPr>
          <p:cNvSpPr txBox="1"/>
          <p:nvPr/>
        </p:nvSpPr>
        <p:spPr>
          <a:xfrm>
            <a:off x="10055731" y="2101815"/>
            <a:ext cx="1942562" cy="954107"/>
          </a:xfrm>
          <a:prstGeom prst="rect">
            <a:avLst/>
          </a:prstGeom>
          <a:noFill/>
        </p:spPr>
        <p:txBody>
          <a:bodyPr wrap="square">
            <a:spAutoFit/>
          </a:bodyPr>
          <a:lstStyle/>
          <a:p>
            <a:r>
              <a:rPr lang="en-US" sz="1400" err="1">
                <a:solidFill>
                  <a:srgbClr val="043D4B"/>
                </a:solidFill>
              </a:rPr>
              <a:t>Fosdyke</a:t>
            </a:r>
            <a:r>
              <a:rPr lang="en-US" sz="1400">
                <a:solidFill>
                  <a:srgbClr val="043D4B"/>
                </a:solidFill>
              </a:rPr>
              <a:t> Bridge, Bram Lea, </a:t>
            </a:r>
            <a:r>
              <a:rPr lang="en-US" sz="1400" err="1">
                <a:solidFill>
                  <a:srgbClr val="043D4B"/>
                </a:solidFill>
              </a:rPr>
              <a:t>Fosdyke</a:t>
            </a:r>
            <a:r>
              <a:rPr lang="en-US" sz="1400">
                <a:solidFill>
                  <a:srgbClr val="043D4B"/>
                </a:solidFill>
              </a:rPr>
              <a:t> CP,</a:t>
            </a:r>
          </a:p>
          <a:p>
            <a:r>
              <a:rPr lang="en-US" sz="1400" err="1">
                <a:solidFill>
                  <a:srgbClr val="043D4B"/>
                </a:solidFill>
              </a:rPr>
              <a:t>Fosdyke</a:t>
            </a:r>
            <a:r>
              <a:rPr lang="en-US" sz="1400">
                <a:solidFill>
                  <a:srgbClr val="043D4B"/>
                </a:solidFill>
              </a:rPr>
              <a:t>, Boston, Lincolnshire, PE12 6LH</a:t>
            </a:r>
          </a:p>
        </p:txBody>
      </p:sp>
      <p:pic>
        <p:nvPicPr>
          <p:cNvPr id="3" name="Picture 2">
            <a:extLst>
              <a:ext uri="{FF2B5EF4-FFF2-40B4-BE49-F238E27FC236}">
                <a16:creationId xmlns:a16="http://schemas.microsoft.com/office/drawing/2014/main" id="{F87D335B-F9F9-C15E-802D-29B70479C270}"/>
              </a:ext>
            </a:extLst>
          </p:cNvPr>
          <p:cNvPicPr>
            <a:picLocks noChangeAspect="1"/>
          </p:cNvPicPr>
          <p:nvPr/>
        </p:nvPicPr>
        <p:blipFill>
          <a:blip r:embed="rId4"/>
          <a:stretch>
            <a:fillRect/>
          </a:stretch>
        </p:blipFill>
        <p:spPr>
          <a:xfrm>
            <a:off x="239128" y="1133103"/>
            <a:ext cx="9735909" cy="5420481"/>
          </a:xfrm>
          <a:prstGeom prst="rect">
            <a:avLst/>
          </a:prstGeom>
        </p:spPr>
      </p:pic>
      <p:sp>
        <p:nvSpPr>
          <p:cNvPr id="5" name="TextBox 4">
            <a:extLst>
              <a:ext uri="{FF2B5EF4-FFF2-40B4-BE49-F238E27FC236}">
                <a16:creationId xmlns:a16="http://schemas.microsoft.com/office/drawing/2014/main" id="{3538BB03-72A8-CA94-98F6-7584C7CB6150}"/>
              </a:ext>
            </a:extLst>
          </p:cNvPr>
          <p:cNvSpPr txBox="1"/>
          <p:nvPr/>
        </p:nvSpPr>
        <p:spPr>
          <a:xfrm>
            <a:off x="308726" y="622325"/>
            <a:ext cx="4220330" cy="369332"/>
          </a:xfrm>
          <a:prstGeom prst="rect">
            <a:avLst/>
          </a:prstGeom>
          <a:noFill/>
        </p:spPr>
        <p:txBody>
          <a:bodyPr wrap="square" rtlCol="0">
            <a:spAutoFit/>
          </a:bodyPr>
          <a:lstStyle/>
          <a:p>
            <a:r>
              <a:rPr lang="en-GB" b="1">
                <a:solidFill>
                  <a:srgbClr val="6A6666"/>
                </a:solidFill>
                <a:latin typeface="Century Gothic" panose="020B0502020202020204" pitchFamily="34" charset="0"/>
              </a:rPr>
              <a:t>Weston Marsh Substation South</a:t>
            </a:r>
          </a:p>
        </p:txBody>
      </p:sp>
    </p:spTree>
    <p:extLst>
      <p:ext uri="{BB962C8B-B14F-4D97-AF65-F5344CB8AC3E}">
        <p14:creationId xmlns:p14="http://schemas.microsoft.com/office/powerpoint/2010/main" val="1990935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A03C267B-F1D7-3A8E-9537-442CADBE7A6D}"/>
              </a:ext>
            </a:extLst>
          </p:cNvPr>
          <p:cNvPicPr>
            <a:picLocks noChangeAspect="1"/>
          </p:cNvPicPr>
          <p:nvPr/>
        </p:nvPicPr>
        <p:blipFill rotWithShape="1">
          <a:blip r:embed="rId3">
            <a:extLst>
              <a:ext uri="{28A0092B-C50C-407E-A947-70E740481C1C}">
                <a14:useLocalDpi xmlns:a14="http://schemas.microsoft.com/office/drawing/2010/main" val="0"/>
              </a:ext>
            </a:extLst>
          </a:blip>
          <a:srcRect l="22325" t="3646" r="18903"/>
          <a:stretch/>
        </p:blipFill>
        <p:spPr>
          <a:xfrm>
            <a:off x="0" y="0"/>
            <a:ext cx="4641430" cy="6858000"/>
          </a:xfrm>
          <a:prstGeom prst="rect">
            <a:avLst/>
          </a:prstGeom>
        </p:spPr>
      </p:pic>
      <p:sp>
        <p:nvSpPr>
          <p:cNvPr id="10" name="TextBox 9">
            <a:extLst>
              <a:ext uri="{FF2B5EF4-FFF2-40B4-BE49-F238E27FC236}">
                <a16:creationId xmlns:a16="http://schemas.microsoft.com/office/drawing/2014/main" id="{F7ACC4C0-60AC-41B5-9F1C-9E72E5384FFD}"/>
              </a:ext>
            </a:extLst>
          </p:cNvPr>
          <p:cNvSpPr txBox="1"/>
          <p:nvPr/>
        </p:nvSpPr>
        <p:spPr>
          <a:xfrm>
            <a:off x="4854185" y="406609"/>
            <a:ext cx="6379462" cy="1328023"/>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Onshore Substation Study Areas</a:t>
            </a:r>
            <a:endParaRPr lang="en-US" sz="3600" b="1">
              <a:solidFill>
                <a:srgbClr val="043D4B"/>
              </a:solidFill>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273" y="114015"/>
            <a:ext cx="1480595" cy="393802"/>
          </a:xfrm>
          <a:prstGeom prst="rect">
            <a:avLst/>
          </a:prstGeom>
          <a:noFill/>
          <a:ln>
            <a:noFill/>
          </a:ln>
        </p:spPr>
      </p:pic>
      <p:sp>
        <p:nvSpPr>
          <p:cNvPr id="3" name="TextBox 2">
            <a:extLst>
              <a:ext uri="{FF2B5EF4-FFF2-40B4-BE49-F238E27FC236}">
                <a16:creationId xmlns:a16="http://schemas.microsoft.com/office/drawing/2014/main" id="{8AF62ECC-F291-324C-48A5-4BE3B5A49031}"/>
              </a:ext>
            </a:extLst>
          </p:cNvPr>
          <p:cNvSpPr txBox="1"/>
          <p:nvPr/>
        </p:nvSpPr>
        <p:spPr>
          <a:xfrm>
            <a:off x="870721" y="5827615"/>
            <a:ext cx="1277779" cy="715089"/>
          </a:xfrm>
          <a:prstGeom prst="roundRect">
            <a:avLst/>
          </a:prstGeom>
          <a:solidFill>
            <a:srgbClr val="D7ECEB"/>
          </a:solidFill>
        </p:spPr>
        <p:txBody>
          <a:bodyPr wrap="square" rtlCol="0">
            <a:spAutoFit/>
          </a:bodyPr>
          <a:lstStyle>
            <a:defPPr>
              <a:defRPr lang="en-US"/>
            </a:defPPr>
            <a:lvl1pPr>
              <a:defRPr sz="1200" b="1">
                <a:solidFill>
                  <a:srgbClr val="043D4B"/>
                </a:solidFill>
                <a:latin typeface="Century Gothic" panose="020B0502020202020204" pitchFamily="34" charset="0"/>
              </a:defRPr>
            </a:lvl1pPr>
          </a:lstStyle>
          <a:p>
            <a:r>
              <a:rPr lang="en-GB"/>
              <a:t>Weston Marsh Substation(s) Search Zone</a:t>
            </a:r>
          </a:p>
        </p:txBody>
      </p:sp>
      <p:sp>
        <p:nvSpPr>
          <p:cNvPr id="6" name="TextBox 5">
            <a:extLst>
              <a:ext uri="{FF2B5EF4-FFF2-40B4-BE49-F238E27FC236}">
                <a16:creationId xmlns:a16="http://schemas.microsoft.com/office/drawing/2014/main" id="{4F838806-FE7F-3EF6-D5CC-6B0E6BD8DA17}"/>
              </a:ext>
            </a:extLst>
          </p:cNvPr>
          <p:cNvSpPr txBox="1"/>
          <p:nvPr/>
        </p:nvSpPr>
        <p:spPr>
          <a:xfrm>
            <a:off x="739832" y="165359"/>
            <a:ext cx="1277779" cy="715089"/>
          </a:xfrm>
          <a:prstGeom prst="roundRect">
            <a:avLst/>
          </a:prstGeom>
          <a:solidFill>
            <a:srgbClr val="D7ECEB"/>
          </a:solidFill>
        </p:spPr>
        <p:txBody>
          <a:bodyPr wrap="square" rtlCol="0">
            <a:spAutoFit/>
          </a:bodyPr>
          <a:lstStyle/>
          <a:p>
            <a:r>
              <a:rPr lang="en-GB" sz="1200" b="1">
                <a:solidFill>
                  <a:srgbClr val="043D4B"/>
                </a:solidFill>
                <a:latin typeface="Century Gothic" panose="020B0502020202020204" pitchFamily="34" charset="0"/>
              </a:rPr>
              <a:t>Lincs Node Substation Search Zone</a:t>
            </a:r>
          </a:p>
        </p:txBody>
      </p:sp>
      <p:sp>
        <p:nvSpPr>
          <p:cNvPr id="16" name="AutoShape 4">
            <a:extLst>
              <a:ext uri="{FF2B5EF4-FFF2-40B4-BE49-F238E27FC236}">
                <a16:creationId xmlns:a16="http://schemas.microsoft.com/office/drawing/2014/main" id="{C25D678B-5412-4E29-97E6-34BB35308815}"/>
              </a:ext>
            </a:extLst>
          </p:cNvPr>
          <p:cNvSpPr>
            <a:spLocks noChangeArrowheads="1"/>
          </p:cNvSpPr>
          <p:nvPr/>
        </p:nvSpPr>
        <p:spPr bwMode="auto">
          <a:xfrm>
            <a:off x="4854185" y="2041077"/>
            <a:ext cx="7300789" cy="4452141"/>
          </a:xfrm>
          <a:prstGeom prst="roundRect">
            <a:avLst>
              <a:gd name="adj" fmla="val 16667"/>
            </a:avLst>
          </a:prstGeom>
          <a:solidFill>
            <a:schemeClr val="bg1"/>
          </a:solidFill>
          <a:ln w="9525">
            <a:noFill/>
          </a:ln>
        </p:spPr>
        <p:txBody>
          <a:bodyPr wrap="square" lIns="91440" tIns="45720" rIns="91440" bIns="45720" anchor="t">
            <a:spAutoFit/>
          </a:bodyPr>
          <a:lstStyle/>
          <a:p>
            <a:pPr>
              <a:lnSpc>
                <a:spcPct val="107000"/>
              </a:lnSpc>
            </a:pPr>
            <a:r>
              <a:rPr lang="en-US" sz="1600">
                <a:solidFill>
                  <a:srgbClr val="043D4B"/>
                </a:solidFill>
                <a:latin typeface="Century Gothic" panose="020B0502020202020204" pitchFamily="34" charset="0"/>
                <a:ea typeface="DengXian"/>
                <a:cs typeface="Calibri"/>
              </a:rPr>
              <a:t>Until a final grid connection is confirmed, we have </a:t>
            </a:r>
            <a:r>
              <a:rPr lang="en-US" sz="1600" b="1">
                <a:solidFill>
                  <a:srgbClr val="043D4B"/>
                </a:solidFill>
                <a:latin typeface="Century Gothic" panose="020B0502020202020204" pitchFamily="34" charset="0"/>
                <a:ea typeface="DengXian"/>
                <a:cs typeface="Calibri"/>
              </a:rPr>
              <a:t>two study areas </a:t>
            </a:r>
            <a:r>
              <a:rPr lang="en-US" sz="1600">
                <a:solidFill>
                  <a:srgbClr val="043D4B"/>
                </a:solidFill>
                <a:latin typeface="Century Gothic" panose="020B0502020202020204" pitchFamily="34" charset="0"/>
                <a:ea typeface="DengXian"/>
                <a:cs typeface="Calibri"/>
              </a:rPr>
              <a:t>for the onshore substation &amp; associated infrastructure required to connect to the National Grid transmission system. </a:t>
            </a:r>
          </a:p>
          <a:p>
            <a:pPr>
              <a:lnSpc>
                <a:spcPct val="107000"/>
              </a:lnSpc>
            </a:pPr>
            <a:endParaRPr lang="en-US" sz="1600">
              <a:solidFill>
                <a:srgbClr val="043D4B"/>
              </a:solidFill>
              <a:latin typeface="Century Gothic" panose="020B0502020202020204" pitchFamily="34" charset="0"/>
              <a:ea typeface="DengXian"/>
              <a:cs typeface="Calibri"/>
            </a:endParaRPr>
          </a:p>
          <a:p>
            <a:pPr>
              <a:lnSpc>
                <a:spcPct val="107000"/>
              </a:lnSpc>
            </a:pPr>
            <a:r>
              <a:rPr lang="en-US" sz="1600" b="1">
                <a:solidFill>
                  <a:srgbClr val="59A1AD"/>
                </a:solidFill>
                <a:latin typeface="Century Gothic" panose="020B0502020202020204" pitchFamily="34" charset="0"/>
              </a:rPr>
              <a:t>Weston Marsh connection option</a:t>
            </a:r>
          </a:p>
          <a:p>
            <a:pPr marL="285750" indent="-285750">
              <a:lnSpc>
                <a:spcPct val="107000"/>
              </a:lnSpc>
              <a:buFont typeface="Arial" panose="020B0604020202020204" pitchFamily="34" charset="0"/>
              <a:buChar char="•"/>
            </a:pPr>
            <a:r>
              <a:rPr lang="en-US" sz="1600">
                <a:solidFill>
                  <a:srgbClr val="043D4B"/>
                </a:solidFill>
                <a:latin typeface="Century Gothic"/>
              </a:rPr>
              <a:t>Here there would be the Outer Dowsing substation &amp; a National Grid Customer Substation. Some overhead line modifications will be required at, or near to, the ODOW/National Grid substation(s) to facilitate the connection of our project at this location. </a:t>
            </a:r>
            <a:endParaRPr lang="en-US" sz="1600">
              <a:solidFill>
                <a:srgbClr val="043D4B"/>
              </a:solidFill>
              <a:latin typeface="Century Gothic" panose="020B0502020202020204" pitchFamily="34" charset="0"/>
            </a:endParaRPr>
          </a:p>
          <a:p>
            <a:pPr marL="0" lvl="1">
              <a:lnSpc>
                <a:spcPct val="107000"/>
              </a:lnSpc>
            </a:pPr>
            <a:endParaRPr lang="en-US" sz="1600">
              <a:solidFill>
                <a:srgbClr val="043D4B"/>
              </a:solidFill>
              <a:latin typeface="Century Gothic" panose="020B0502020202020204" pitchFamily="34" charset="0"/>
            </a:endParaRPr>
          </a:p>
          <a:p>
            <a:pPr marL="0" lvl="1">
              <a:lnSpc>
                <a:spcPct val="107000"/>
              </a:lnSpc>
            </a:pPr>
            <a:r>
              <a:rPr lang="en-US" sz="1600" b="1">
                <a:solidFill>
                  <a:srgbClr val="59A1AD"/>
                </a:solidFill>
                <a:latin typeface="Century Gothic" panose="020B0502020202020204" pitchFamily="34" charset="0"/>
              </a:rPr>
              <a:t>Lincolnshire Node connection option</a:t>
            </a:r>
          </a:p>
          <a:p>
            <a:pPr marL="285750" lvl="1" indent="-285750">
              <a:lnSpc>
                <a:spcPct val="107000"/>
              </a:lnSpc>
              <a:buFont typeface="Arial" panose="020B0604020202020204" pitchFamily="34" charset="0"/>
              <a:buChar char="•"/>
            </a:pPr>
            <a:r>
              <a:rPr lang="en-US" sz="1600">
                <a:solidFill>
                  <a:srgbClr val="043D4B"/>
                </a:solidFill>
                <a:latin typeface="Century Gothic"/>
              </a:rPr>
              <a:t>Here there would be the Outer Dowsing substation &amp; we would be connected to the planned National Grid wider reinforcement works, this is likely to require a larger footprint, however the details of these plans are not yet known. </a:t>
            </a:r>
            <a:endParaRPr lang="en-US" sz="4000">
              <a:solidFill>
                <a:srgbClr val="043D4B"/>
              </a:solidFill>
              <a:latin typeface="Century Gothic" panose="020B0502020202020204" pitchFamily="34" charset="0"/>
              <a:ea typeface="DengXian"/>
            </a:endParaRPr>
          </a:p>
        </p:txBody>
      </p:sp>
    </p:spTree>
    <p:extLst>
      <p:ext uri="{BB962C8B-B14F-4D97-AF65-F5344CB8AC3E}">
        <p14:creationId xmlns:p14="http://schemas.microsoft.com/office/powerpoint/2010/main" val="782410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282941"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Design Parameters</a:t>
            </a:r>
            <a:endParaRPr lang="en-GB" sz="3600" b="1">
              <a:solidFill>
                <a:srgbClr val="043D4B"/>
              </a:solidFill>
              <a:latin typeface="Century Gothic" panose="020B0502020202020204" pitchFamily="34" charset="0"/>
            </a:endParaRPr>
          </a:p>
        </p:txBody>
      </p:sp>
      <p:pic>
        <p:nvPicPr>
          <p:cNvPr id="5" name="Picture 4">
            <a:extLst>
              <a:ext uri="{FF2B5EF4-FFF2-40B4-BE49-F238E27FC236}">
                <a16:creationId xmlns:a16="http://schemas.microsoft.com/office/drawing/2014/main" id="{603FBAA9-BD9E-971F-D10D-5A3D635A0E1C}"/>
              </a:ext>
            </a:extLst>
          </p:cNvPr>
          <p:cNvPicPr>
            <a:picLocks noChangeAspect="1"/>
          </p:cNvPicPr>
          <p:nvPr/>
        </p:nvPicPr>
        <p:blipFill>
          <a:blip r:embed="rId4"/>
          <a:stretch>
            <a:fillRect/>
          </a:stretch>
        </p:blipFill>
        <p:spPr>
          <a:xfrm>
            <a:off x="271623" y="1031680"/>
            <a:ext cx="2485146" cy="3489058"/>
          </a:xfrm>
          <a:prstGeom prst="roundRect">
            <a:avLst/>
          </a:prstGeom>
        </p:spPr>
      </p:pic>
      <p:sp>
        <p:nvSpPr>
          <p:cNvPr id="7" name="TextBox 6">
            <a:extLst>
              <a:ext uri="{FF2B5EF4-FFF2-40B4-BE49-F238E27FC236}">
                <a16:creationId xmlns:a16="http://schemas.microsoft.com/office/drawing/2014/main" id="{E62D3C6E-19E4-CD11-E6E6-5ABF861D4FA4}"/>
              </a:ext>
            </a:extLst>
          </p:cNvPr>
          <p:cNvSpPr txBox="1"/>
          <p:nvPr/>
        </p:nvSpPr>
        <p:spPr>
          <a:xfrm>
            <a:off x="239128" y="4705257"/>
            <a:ext cx="11539788" cy="1953230"/>
          </a:xfrm>
          <a:prstGeom prst="roundRect">
            <a:avLst/>
          </a:prstGeom>
          <a:noFill/>
        </p:spPr>
        <p:txBody>
          <a:bodyPr wrap="square" lIns="91440" tIns="45720" rIns="91440" bIns="45720" anchor="t">
            <a:spAutoFit/>
          </a:bodyPr>
          <a:lstStyle/>
          <a:p>
            <a:pPr>
              <a:lnSpc>
                <a:spcPct val="107000"/>
              </a:lnSpc>
              <a:spcAft>
                <a:spcPts val="800"/>
              </a:spcAft>
            </a:pPr>
            <a:r>
              <a:rPr lang="en-US" sz="1400" b="1">
                <a:solidFill>
                  <a:srgbClr val="043D4B"/>
                </a:solidFill>
                <a:latin typeface="Century Gothic"/>
                <a:cs typeface="Arial"/>
              </a:rPr>
              <a:t>Memo issued to CLG members on 13</a:t>
            </a:r>
            <a:r>
              <a:rPr lang="en-US" sz="1400" b="1" baseline="30000">
                <a:solidFill>
                  <a:srgbClr val="043D4B"/>
                </a:solidFill>
                <a:latin typeface="Century Gothic"/>
                <a:cs typeface="Arial"/>
              </a:rPr>
              <a:t>th</a:t>
            </a:r>
            <a:r>
              <a:rPr lang="en-US" sz="1400" b="1">
                <a:solidFill>
                  <a:srgbClr val="043D4B"/>
                </a:solidFill>
                <a:latin typeface="Century Gothic"/>
                <a:cs typeface="Arial"/>
              </a:rPr>
              <a:t> April</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Both Air Insulated Substation (AIS) and Gas Insulate Substation (GIS) being considered</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A set of maximum parameters have been defined, to create an ‘envelope’ for assessment that will accommodate any of the options under consideration. </a:t>
            </a:r>
          </a:p>
          <a:p>
            <a:pPr marL="285750" indent="-285750">
              <a:lnSpc>
                <a:spcPct val="107000"/>
              </a:lnSpc>
              <a:spcAft>
                <a:spcPts val="800"/>
              </a:spcAft>
              <a:buFont typeface="Arial" panose="020B0604020202020204" pitchFamily="34" charset="0"/>
              <a:buChar char="•"/>
            </a:pPr>
            <a:r>
              <a:rPr lang="en-US" sz="1400">
                <a:solidFill>
                  <a:srgbClr val="043D4B"/>
                </a:solidFill>
                <a:latin typeface="Century Gothic"/>
                <a:cs typeface="Arial"/>
              </a:rPr>
              <a:t>The detailed design of the ODOW OnSS will be undertaken post-consent with the envelope defined in the DCO and assessed in the ES.</a:t>
            </a:r>
          </a:p>
        </p:txBody>
      </p:sp>
      <p:pic>
        <p:nvPicPr>
          <p:cNvPr id="9" name="Picture 8">
            <a:extLst>
              <a:ext uri="{FF2B5EF4-FFF2-40B4-BE49-F238E27FC236}">
                <a16:creationId xmlns:a16="http://schemas.microsoft.com/office/drawing/2014/main" id="{4F4AE660-7CA0-FEC5-00FE-DF908A885D51}"/>
              </a:ext>
            </a:extLst>
          </p:cNvPr>
          <p:cNvPicPr>
            <a:picLocks noChangeAspect="1"/>
          </p:cNvPicPr>
          <p:nvPr/>
        </p:nvPicPr>
        <p:blipFill>
          <a:blip r:embed="rId5"/>
          <a:stretch>
            <a:fillRect/>
          </a:stretch>
        </p:blipFill>
        <p:spPr>
          <a:xfrm>
            <a:off x="2856528" y="912291"/>
            <a:ext cx="4176427" cy="1909368"/>
          </a:xfrm>
          <a:prstGeom prst="rect">
            <a:avLst/>
          </a:prstGeom>
        </p:spPr>
      </p:pic>
      <p:pic>
        <p:nvPicPr>
          <p:cNvPr id="11" name="Picture 10">
            <a:extLst>
              <a:ext uri="{FF2B5EF4-FFF2-40B4-BE49-F238E27FC236}">
                <a16:creationId xmlns:a16="http://schemas.microsoft.com/office/drawing/2014/main" id="{D6D228F7-D4F3-A916-5B49-B9334B7C1D7E}"/>
              </a:ext>
            </a:extLst>
          </p:cNvPr>
          <p:cNvPicPr>
            <a:picLocks noChangeAspect="1"/>
          </p:cNvPicPr>
          <p:nvPr/>
        </p:nvPicPr>
        <p:blipFill>
          <a:blip r:embed="rId6"/>
          <a:stretch>
            <a:fillRect/>
          </a:stretch>
        </p:blipFill>
        <p:spPr>
          <a:xfrm>
            <a:off x="6954715" y="1083275"/>
            <a:ext cx="5134707" cy="1721004"/>
          </a:xfrm>
          <a:prstGeom prst="rect">
            <a:avLst/>
          </a:prstGeom>
        </p:spPr>
      </p:pic>
      <p:pic>
        <p:nvPicPr>
          <p:cNvPr id="14" name="Picture 13">
            <a:extLst>
              <a:ext uri="{FF2B5EF4-FFF2-40B4-BE49-F238E27FC236}">
                <a16:creationId xmlns:a16="http://schemas.microsoft.com/office/drawing/2014/main" id="{3ABCDF2E-2EBA-3298-DCCE-22BC525EEE16}"/>
              </a:ext>
            </a:extLst>
          </p:cNvPr>
          <p:cNvPicPr>
            <a:picLocks noChangeAspect="1"/>
          </p:cNvPicPr>
          <p:nvPr/>
        </p:nvPicPr>
        <p:blipFill>
          <a:blip r:embed="rId7"/>
          <a:stretch>
            <a:fillRect/>
          </a:stretch>
        </p:blipFill>
        <p:spPr>
          <a:xfrm>
            <a:off x="8520270" y="2930952"/>
            <a:ext cx="3363004" cy="1570830"/>
          </a:xfrm>
          <a:prstGeom prst="roundRect">
            <a:avLst/>
          </a:prstGeom>
        </p:spPr>
      </p:pic>
      <p:pic>
        <p:nvPicPr>
          <p:cNvPr id="16" name="Picture 15">
            <a:extLst>
              <a:ext uri="{FF2B5EF4-FFF2-40B4-BE49-F238E27FC236}">
                <a16:creationId xmlns:a16="http://schemas.microsoft.com/office/drawing/2014/main" id="{623A8936-7D45-81BE-5170-15813903715D}"/>
              </a:ext>
            </a:extLst>
          </p:cNvPr>
          <p:cNvPicPr>
            <a:picLocks noChangeAspect="1"/>
          </p:cNvPicPr>
          <p:nvPr/>
        </p:nvPicPr>
        <p:blipFill>
          <a:blip r:embed="rId8"/>
          <a:stretch>
            <a:fillRect/>
          </a:stretch>
        </p:blipFill>
        <p:spPr>
          <a:xfrm>
            <a:off x="2863470" y="2906016"/>
            <a:ext cx="5550099" cy="1601557"/>
          </a:xfrm>
          <a:prstGeom prst="roundRect">
            <a:avLst/>
          </a:prstGeom>
        </p:spPr>
      </p:pic>
    </p:spTree>
    <p:extLst>
      <p:ext uri="{BB962C8B-B14F-4D97-AF65-F5344CB8AC3E}">
        <p14:creationId xmlns:p14="http://schemas.microsoft.com/office/powerpoint/2010/main" val="3510999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181129" y="177899"/>
            <a:ext cx="8261121"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Onshore Substation Visualisations</a:t>
            </a:r>
            <a:endParaRPr lang="en-US" sz="3600" b="1">
              <a:solidFill>
                <a:srgbClr val="043D4B"/>
              </a:solidFill>
              <a:latin typeface="Century Gothic" panose="020B0502020202020204" pitchFamily="34" charset="0"/>
            </a:endParaRPr>
          </a:p>
        </p:txBody>
      </p:sp>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sp>
        <p:nvSpPr>
          <p:cNvPr id="4" name="Rectangle 3">
            <a:extLst>
              <a:ext uri="{FF2B5EF4-FFF2-40B4-BE49-F238E27FC236}">
                <a16:creationId xmlns:a16="http://schemas.microsoft.com/office/drawing/2014/main" id="{B7A3F234-B902-8B74-47B7-57DB349224FB}"/>
              </a:ext>
            </a:extLst>
          </p:cNvPr>
          <p:cNvSpPr/>
          <p:nvPr/>
        </p:nvSpPr>
        <p:spPr>
          <a:xfrm>
            <a:off x="424031" y="2985294"/>
            <a:ext cx="10853708" cy="3331657"/>
          </a:xfrm>
          <a:prstGeom prst="rect">
            <a:avLst/>
          </a:prstGeom>
          <a:noFill/>
          <a:ln w="9525">
            <a:solidFill>
              <a:srgbClr val="59A1A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Rectangle 4">
            <a:extLst>
              <a:ext uri="{FF2B5EF4-FFF2-40B4-BE49-F238E27FC236}">
                <a16:creationId xmlns:a16="http://schemas.microsoft.com/office/drawing/2014/main" id="{DFDA9CD5-91A2-A302-787D-2EA646B2FA53}"/>
              </a:ext>
            </a:extLst>
          </p:cNvPr>
          <p:cNvSpPr/>
          <p:nvPr/>
        </p:nvSpPr>
        <p:spPr>
          <a:xfrm>
            <a:off x="424030" y="4197894"/>
            <a:ext cx="10853708" cy="2119057"/>
          </a:xfrm>
          <a:prstGeom prst="rect">
            <a:avLst/>
          </a:prstGeom>
          <a:solidFill>
            <a:srgbClr val="83BAE4"/>
          </a:solidFill>
          <a:ln w="9525">
            <a:solidFill>
              <a:srgbClr val="63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Rectangle 5">
            <a:extLst>
              <a:ext uri="{FF2B5EF4-FFF2-40B4-BE49-F238E27FC236}">
                <a16:creationId xmlns:a16="http://schemas.microsoft.com/office/drawing/2014/main" id="{913E9F26-F27B-9B0F-E021-670AABD826B0}"/>
              </a:ext>
            </a:extLst>
          </p:cNvPr>
          <p:cNvSpPr/>
          <p:nvPr/>
        </p:nvSpPr>
        <p:spPr>
          <a:xfrm>
            <a:off x="4943007" y="2983869"/>
            <a:ext cx="1815752" cy="3331656"/>
          </a:xfrm>
          <a:prstGeom prst="rect">
            <a:avLst/>
          </a:prstGeom>
          <a:solidFill>
            <a:srgbClr val="FEDD98"/>
          </a:solidFill>
          <a:ln w="9525">
            <a:solidFill>
              <a:srgbClr val="FCD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43D4B"/>
              </a:solidFill>
              <a:latin typeface="Century Gothic" panose="020B0502020202020204" pitchFamily="34" charset="0"/>
            </a:endParaRPr>
          </a:p>
        </p:txBody>
      </p:sp>
      <p:cxnSp>
        <p:nvCxnSpPr>
          <p:cNvPr id="7" name="Straight Arrow Connector 6">
            <a:extLst>
              <a:ext uri="{FF2B5EF4-FFF2-40B4-BE49-F238E27FC236}">
                <a16:creationId xmlns:a16="http://schemas.microsoft.com/office/drawing/2014/main" id="{B53A6F29-B568-E9C5-64B3-E846E2055216}"/>
              </a:ext>
            </a:extLst>
          </p:cNvPr>
          <p:cNvCxnSpPr>
            <a:cxnSpLocks/>
          </p:cNvCxnSpPr>
          <p:nvPr/>
        </p:nvCxnSpPr>
        <p:spPr>
          <a:xfrm>
            <a:off x="11459091" y="3032860"/>
            <a:ext cx="0" cy="3331656"/>
          </a:xfrm>
          <a:prstGeom prst="straightConnector1">
            <a:avLst/>
          </a:prstGeom>
          <a:ln>
            <a:solidFill>
              <a:srgbClr val="59A1A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984EE7E-37B0-C712-BFD3-525B4A65A183}"/>
              </a:ext>
            </a:extLst>
          </p:cNvPr>
          <p:cNvSpPr txBox="1"/>
          <p:nvPr/>
        </p:nvSpPr>
        <p:spPr>
          <a:xfrm>
            <a:off x="11404974" y="3222070"/>
            <a:ext cx="685800" cy="307777"/>
          </a:xfrm>
          <a:prstGeom prst="rect">
            <a:avLst/>
          </a:prstGeom>
          <a:noFill/>
        </p:spPr>
        <p:txBody>
          <a:bodyPr wrap="square" rtlCol="0">
            <a:spAutoFit/>
          </a:bodyPr>
          <a:lstStyle/>
          <a:p>
            <a:r>
              <a:rPr lang="en-GB" sz="1400" b="1">
                <a:solidFill>
                  <a:srgbClr val="043D4B"/>
                </a:solidFill>
                <a:latin typeface="Century Gothic" panose="020B0502020202020204" pitchFamily="34" charset="0"/>
              </a:rPr>
              <a:t>19m</a:t>
            </a:r>
          </a:p>
        </p:txBody>
      </p:sp>
      <p:cxnSp>
        <p:nvCxnSpPr>
          <p:cNvPr id="9" name="Straight Arrow Connector 8">
            <a:extLst>
              <a:ext uri="{FF2B5EF4-FFF2-40B4-BE49-F238E27FC236}">
                <a16:creationId xmlns:a16="http://schemas.microsoft.com/office/drawing/2014/main" id="{194A5FF6-ED19-583C-08F1-ADD300D82946}"/>
              </a:ext>
            </a:extLst>
          </p:cNvPr>
          <p:cNvCxnSpPr>
            <a:cxnSpLocks/>
          </p:cNvCxnSpPr>
          <p:nvPr/>
        </p:nvCxnSpPr>
        <p:spPr>
          <a:xfrm>
            <a:off x="11640444" y="4197894"/>
            <a:ext cx="0" cy="2155625"/>
          </a:xfrm>
          <a:prstGeom prst="straightConnector1">
            <a:avLst/>
          </a:prstGeom>
          <a:ln>
            <a:solidFill>
              <a:srgbClr val="59A1A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1955B9F-461F-5F94-47DB-D83FA0031AE6}"/>
              </a:ext>
            </a:extLst>
          </p:cNvPr>
          <p:cNvSpPr txBox="1"/>
          <p:nvPr/>
        </p:nvSpPr>
        <p:spPr>
          <a:xfrm>
            <a:off x="11640444" y="4992399"/>
            <a:ext cx="685800" cy="307777"/>
          </a:xfrm>
          <a:prstGeom prst="rect">
            <a:avLst/>
          </a:prstGeom>
          <a:noFill/>
        </p:spPr>
        <p:txBody>
          <a:bodyPr wrap="square" rtlCol="0">
            <a:spAutoFit/>
          </a:bodyPr>
          <a:lstStyle/>
          <a:p>
            <a:r>
              <a:rPr lang="en-GB" sz="1400" b="1">
                <a:solidFill>
                  <a:srgbClr val="043D4B"/>
                </a:solidFill>
                <a:latin typeface="Century Gothic" panose="020B0502020202020204" pitchFamily="34" charset="0"/>
              </a:rPr>
              <a:t>12m</a:t>
            </a:r>
          </a:p>
        </p:txBody>
      </p:sp>
      <p:sp>
        <p:nvSpPr>
          <p:cNvPr id="11" name="TextBox 10">
            <a:extLst>
              <a:ext uri="{FF2B5EF4-FFF2-40B4-BE49-F238E27FC236}">
                <a16:creationId xmlns:a16="http://schemas.microsoft.com/office/drawing/2014/main" id="{99DC4A60-B67A-E7F4-75B4-26E3BE94E80B}"/>
              </a:ext>
            </a:extLst>
          </p:cNvPr>
          <p:cNvSpPr txBox="1"/>
          <p:nvPr/>
        </p:nvSpPr>
        <p:spPr>
          <a:xfrm>
            <a:off x="5100326" y="3336558"/>
            <a:ext cx="1578872" cy="1631216"/>
          </a:xfrm>
          <a:prstGeom prst="rect">
            <a:avLst/>
          </a:prstGeom>
          <a:noFill/>
        </p:spPr>
        <p:txBody>
          <a:bodyPr wrap="square" lIns="91440" tIns="45720" rIns="91440" bIns="45720" rtlCol="0" anchor="t">
            <a:spAutoFit/>
          </a:bodyPr>
          <a:lstStyle/>
          <a:p>
            <a:pPr algn="ctr"/>
            <a:r>
              <a:rPr lang="en-GB" sz="1600" b="1">
                <a:solidFill>
                  <a:srgbClr val="043D4B"/>
                </a:solidFill>
                <a:latin typeface="Century Gothic"/>
              </a:rPr>
              <a:t>ODOW GIS Building footprint</a:t>
            </a:r>
            <a:endParaRPr lang="en-GB" sz="1600" b="1">
              <a:solidFill>
                <a:srgbClr val="043D4B"/>
              </a:solidFill>
              <a:latin typeface="Century Gothic" panose="020B0502020202020204" pitchFamily="34" charset="0"/>
            </a:endParaRPr>
          </a:p>
          <a:p>
            <a:pPr algn="ctr"/>
            <a:endParaRPr lang="en-GB" b="1">
              <a:solidFill>
                <a:srgbClr val="043D4B"/>
              </a:solidFill>
              <a:latin typeface="Century Gothic" panose="020B0502020202020204" pitchFamily="34" charset="0"/>
            </a:endParaRPr>
          </a:p>
          <a:p>
            <a:pPr algn="ctr"/>
            <a:r>
              <a:rPr lang="en-GB" sz="1600">
                <a:solidFill>
                  <a:srgbClr val="043D4B"/>
                </a:solidFill>
                <a:latin typeface="Century Gothic"/>
              </a:rPr>
              <a:t>(4,500m</a:t>
            </a:r>
            <a:r>
              <a:rPr lang="en-GB" sz="1600" baseline="30000">
                <a:solidFill>
                  <a:srgbClr val="043D4B"/>
                </a:solidFill>
                <a:latin typeface="Century Gothic"/>
              </a:rPr>
              <a:t>2</a:t>
            </a:r>
            <a:r>
              <a:rPr lang="en-GB" sz="1600">
                <a:solidFill>
                  <a:srgbClr val="043D4B"/>
                </a:solidFill>
                <a:latin typeface="Century Gothic"/>
              </a:rPr>
              <a:t>)</a:t>
            </a:r>
          </a:p>
          <a:p>
            <a:endParaRPr lang="en-GB">
              <a:solidFill>
                <a:srgbClr val="043D4B"/>
              </a:solidFill>
              <a:latin typeface="Century Gothic" panose="020B0502020202020204" pitchFamily="34" charset="0"/>
            </a:endParaRPr>
          </a:p>
        </p:txBody>
      </p:sp>
      <p:sp>
        <p:nvSpPr>
          <p:cNvPr id="12" name="TextBox 11">
            <a:extLst>
              <a:ext uri="{FF2B5EF4-FFF2-40B4-BE49-F238E27FC236}">
                <a16:creationId xmlns:a16="http://schemas.microsoft.com/office/drawing/2014/main" id="{F3BE8639-EDDF-4DE6-EFC8-174A285AFA5C}"/>
              </a:ext>
            </a:extLst>
          </p:cNvPr>
          <p:cNvSpPr txBox="1"/>
          <p:nvPr/>
        </p:nvSpPr>
        <p:spPr>
          <a:xfrm>
            <a:off x="7032649" y="4617090"/>
            <a:ext cx="3791216" cy="1477328"/>
          </a:xfrm>
          <a:prstGeom prst="rect">
            <a:avLst/>
          </a:prstGeom>
          <a:noFill/>
        </p:spPr>
        <p:txBody>
          <a:bodyPr wrap="square" rtlCol="0">
            <a:spAutoFit/>
          </a:bodyPr>
          <a:lstStyle/>
          <a:p>
            <a:r>
              <a:rPr lang="en-GB" sz="1400" i="1">
                <a:solidFill>
                  <a:schemeClr val="bg1"/>
                </a:solidFill>
                <a:latin typeface="Century Gothic" panose="020B0502020202020204" pitchFamily="34" charset="0"/>
              </a:rPr>
              <a:t>[All other electrical infrastructure within footprint. Not including landscaping or drainage.]</a:t>
            </a:r>
          </a:p>
          <a:p>
            <a:endParaRPr lang="en-GB" sz="1400" i="1">
              <a:solidFill>
                <a:schemeClr val="bg1"/>
              </a:solidFill>
              <a:latin typeface="Century Gothic" panose="020B0502020202020204" pitchFamily="34" charset="0"/>
            </a:endParaRPr>
          </a:p>
          <a:p>
            <a:r>
              <a:rPr lang="en-GB" sz="1600" b="1">
                <a:solidFill>
                  <a:srgbClr val="043D4B"/>
                </a:solidFill>
                <a:latin typeface="Century Gothic" panose="020B0502020202020204" pitchFamily="34" charset="0"/>
              </a:rPr>
              <a:t>ODOW GIS footprint </a:t>
            </a:r>
            <a:r>
              <a:rPr lang="en-GB" sz="1400">
                <a:solidFill>
                  <a:srgbClr val="043D4B"/>
                </a:solidFill>
                <a:latin typeface="Century Gothic" panose="020B0502020202020204" pitchFamily="34" charset="0"/>
              </a:rPr>
              <a:t>(72,600m</a:t>
            </a:r>
            <a:r>
              <a:rPr lang="en-GB" sz="1400" baseline="30000">
                <a:solidFill>
                  <a:srgbClr val="043D4B"/>
                </a:solidFill>
                <a:latin typeface="Century Gothic" panose="020B0502020202020204" pitchFamily="34" charset="0"/>
              </a:rPr>
              <a:t>2</a:t>
            </a:r>
            <a:r>
              <a:rPr lang="en-GB" sz="1400">
                <a:latin typeface="Century Gothic" panose="020B0502020202020204" pitchFamily="34" charset="0"/>
              </a:rPr>
              <a:t>)</a:t>
            </a:r>
          </a:p>
          <a:p>
            <a:endParaRPr lang="en-GB">
              <a:solidFill>
                <a:schemeClr val="accent2">
                  <a:lumMod val="75000"/>
                </a:schemeClr>
              </a:solidFill>
              <a:latin typeface="Century Gothic" panose="020B0502020202020204" pitchFamily="34" charset="0"/>
            </a:endParaRPr>
          </a:p>
        </p:txBody>
      </p:sp>
      <p:cxnSp>
        <p:nvCxnSpPr>
          <p:cNvPr id="13" name="Straight Connector 12">
            <a:extLst>
              <a:ext uri="{FF2B5EF4-FFF2-40B4-BE49-F238E27FC236}">
                <a16:creationId xmlns:a16="http://schemas.microsoft.com/office/drawing/2014/main" id="{9525899B-6C48-B22C-BB8E-2DE6B4EFB2C5}"/>
              </a:ext>
            </a:extLst>
          </p:cNvPr>
          <p:cNvCxnSpPr>
            <a:cxnSpLocks/>
          </p:cNvCxnSpPr>
          <p:nvPr/>
        </p:nvCxnSpPr>
        <p:spPr>
          <a:xfrm>
            <a:off x="582894" y="1781457"/>
            <a:ext cx="10918332" cy="0"/>
          </a:xfrm>
          <a:prstGeom prst="line">
            <a:avLst/>
          </a:pr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05D081B-FB7F-F457-D1DE-68AB431AFCCF}"/>
              </a:ext>
            </a:extLst>
          </p:cNvPr>
          <p:cNvCxnSpPr>
            <a:cxnSpLocks/>
          </p:cNvCxnSpPr>
          <p:nvPr/>
        </p:nvCxnSpPr>
        <p:spPr>
          <a:xfrm>
            <a:off x="172631" y="1781457"/>
            <a:ext cx="0" cy="4561065"/>
          </a:xfrm>
          <a:prstGeom prst="straightConnector1">
            <a:avLst/>
          </a:prstGeom>
          <a:ln>
            <a:solidFill>
              <a:schemeClr val="tx2">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ADBC9A-82CB-43EB-8443-9FBA2435365B}"/>
              </a:ext>
            </a:extLst>
          </p:cNvPr>
          <p:cNvSpPr txBox="1"/>
          <p:nvPr/>
        </p:nvSpPr>
        <p:spPr>
          <a:xfrm>
            <a:off x="181130" y="1808345"/>
            <a:ext cx="685800" cy="307777"/>
          </a:xfrm>
          <a:prstGeom prst="rect">
            <a:avLst/>
          </a:prstGeom>
          <a:noFill/>
        </p:spPr>
        <p:txBody>
          <a:bodyPr wrap="square" rtlCol="0">
            <a:spAutoFit/>
          </a:bodyPr>
          <a:lstStyle/>
          <a:p>
            <a:r>
              <a:rPr lang="en-GB" sz="1400">
                <a:solidFill>
                  <a:schemeClr val="tx2">
                    <a:lumMod val="40000"/>
                    <a:lumOff val="60000"/>
                  </a:schemeClr>
                </a:solidFill>
                <a:latin typeface="Century Gothic" panose="020B0502020202020204" pitchFamily="34" charset="0"/>
              </a:rPr>
              <a:t>30m</a:t>
            </a:r>
          </a:p>
        </p:txBody>
      </p:sp>
      <p:sp>
        <p:nvSpPr>
          <p:cNvPr id="16" name="TextBox 15">
            <a:extLst>
              <a:ext uri="{FF2B5EF4-FFF2-40B4-BE49-F238E27FC236}">
                <a16:creationId xmlns:a16="http://schemas.microsoft.com/office/drawing/2014/main" id="{2436DFAD-6DB3-4B18-553D-0CF3414E304F}"/>
              </a:ext>
            </a:extLst>
          </p:cNvPr>
          <p:cNvSpPr txBox="1"/>
          <p:nvPr/>
        </p:nvSpPr>
        <p:spPr>
          <a:xfrm>
            <a:off x="875428" y="1818105"/>
            <a:ext cx="3089002" cy="307777"/>
          </a:xfrm>
          <a:prstGeom prst="rect">
            <a:avLst/>
          </a:prstGeom>
          <a:noFill/>
        </p:spPr>
        <p:txBody>
          <a:bodyPr wrap="square" rtlCol="0">
            <a:spAutoFit/>
          </a:bodyPr>
          <a:lstStyle/>
          <a:p>
            <a:r>
              <a:rPr lang="en-GB" sz="1400">
                <a:solidFill>
                  <a:schemeClr val="tx2">
                    <a:lumMod val="40000"/>
                    <a:lumOff val="60000"/>
                  </a:schemeClr>
                </a:solidFill>
                <a:latin typeface="Century Gothic" panose="020B0502020202020204" pitchFamily="34" charset="0"/>
              </a:rPr>
              <a:t>Lightning Protection Mast</a:t>
            </a:r>
          </a:p>
        </p:txBody>
      </p:sp>
      <p:cxnSp>
        <p:nvCxnSpPr>
          <p:cNvPr id="17" name="Straight Arrow Connector 16">
            <a:extLst>
              <a:ext uri="{FF2B5EF4-FFF2-40B4-BE49-F238E27FC236}">
                <a16:creationId xmlns:a16="http://schemas.microsoft.com/office/drawing/2014/main" id="{F258B40F-A0F2-1A53-F0BE-9DD541A5855E}"/>
              </a:ext>
            </a:extLst>
          </p:cNvPr>
          <p:cNvCxnSpPr>
            <a:cxnSpLocks/>
          </p:cNvCxnSpPr>
          <p:nvPr/>
        </p:nvCxnSpPr>
        <p:spPr>
          <a:xfrm>
            <a:off x="422699" y="6512666"/>
            <a:ext cx="10855040" cy="0"/>
          </a:xfrm>
          <a:prstGeom prst="straightConnector1">
            <a:avLst/>
          </a:prstGeom>
          <a:ln>
            <a:solidFill>
              <a:srgbClr val="59A1A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995D7F-1939-BD9B-0F9A-5FFA48A1E0E7}"/>
              </a:ext>
            </a:extLst>
          </p:cNvPr>
          <p:cNvSpPr txBox="1"/>
          <p:nvPr/>
        </p:nvSpPr>
        <p:spPr>
          <a:xfrm>
            <a:off x="5321674" y="6585962"/>
            <a:ext cx="3939643" cy="297517"/>
          </a:xfrm>
          <a:prstGeom prst="rect">
            <a:avLst/>
          </a:prstGeom>
          <a:noFill/>
        </p:spPr>
        <p:txBody>
          <a:bodyPr wrap="square" rtlCol="0">
            <a:spAutoFit/>
          </a:bodyPr>
          <a:lstStyle/>
          <a:p>
            <a:r>
              <a:rPr lang="en-GB" sz="2000" b="1" baseline="30000">
                <a:solidFill>
                  <a:srgbClr val="043D4B"/>
                </a:solidFill>
                <a:latin typeface="Century Gothic" panose="020B0502020202020204" pitchFamily="34" charset="0"/>
              </a:rPr>
              <a:t>1x ONSS </a:t>
            </a:r>
          </a:p>
        </p:txBody>
      </p:sp>
      <p:pic>
        <p:nvPicPr>
          <p:cNvPr id="23" name="Picture 22">
            <a:extLst>
              <a:ext uri="{FF2B5EF4-FFF2-40B4-BE49-F238E27FC236}">
                <a16:creationId xmlns:a16="http://schemas.microsoft.com/office/drawing/2014/main" id="{C3622126-CCCF-38D7-0550-42041762D6E3}"/>
              </a:ext>
            </a:extLst>
          </p:cNvPr>
          <p:cNvPicPr>
            <a:picLocks noChangeAspect="1"/>
          </p:cNvPicPr>
          <p:nvPr/>
        </p:nvPicPr>
        <p:blipFill rotWithShape="1">
          <a:blip r:embed="rId6"/>
          <a:srcRect t="7358"/>
          <a:stretch/>
        </p:blipFill>
        <p:spPr>
          <a:xfrm>
            <a:off x="6551157" y="1945221"/>
            <a:ext cx="4950069" cy="554444"/>
          </a:xfrm>
          <a:prstGeom prst="rect">
            <a:avLst/>
          </a:prstGeom>
        </p:spPr>
      </p:pic>
      <p:sp>
        <p:nvSpPr>
          <p:cNvPr id="24" name="Subtitle 2">
            <a:extLst>
              <a:ext uri="{FF2B5EF4-FFF2-40B4-BE49-F238E27FC236}">
                <a16:creationId xmlns:a16="http://schemas.microsoft.com/office/drawing/2014/main" id="{39498F5F-2E2C-62A8-B498-8AC786EB4B64}"/>
              </a:ext>
            </a:extLst>
          </p:cNvPr>
          <p:cNvSpPr txBox="1">
            <a:spLocks/>
          </p:cNvSpPr>
          <p:nvPr/>
        </p:nvSpPr>
        <p:spPr>
          <a:xfrm>
            <a:off x="244928" y="989996"/>
            <a:ext cx="11702143"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64"/>
              </a:spcAft>
              <a:buFont typeface="Arial" panose="020B0604020202020204" pitchFamily="34" charset="0"/>
              <a:buNone/>
            </a:pPr>
            <a:r>
              <a:rPr lang="en-US" sz="1200" b="1">
                <a:solidFill>
                  <a:srgbClr val="043D4B"/>
                </a:solidFill>
                <a:highlight>
                  <a:srgbClr val="FFFFFF"/>
                </a:highlight>
                <a:latin typeface="Century Gothic" panose="020B0502020202020204" pitchFamily="34" charset="0"/>
                <a:cs typeface="Arial"/>
              </a:rPr>
              <a:t>For the purpose of presenting a Realistic Worst Case (RWC) Scenario, all the </a:t>
            </a:r>
            <a:r>
              <a:rPr lang="en-US" sz="1200" b="1" err="1">
                <a:solidFill>
                  <a:srgbClr val="043D4B"/>
                </a:solidFill>
                <a:highlight>
                  <a:srgbClr val="FFFFFF"/>
                </a:highlight>
                <a:latin typeface="Century Gothic" panose="020B0502020202020204" pitchFamily="34" charset="0"/>
                <a:cs typeface="Arial"/>
              </a:rPr>
              <a:t>visualisations</a:t>
            </a:r>
            <a:r>
              <a:rPr lang="en-US" sz="1200" b="1">
                <a:solidFill>
                  <a:srgbClr val="043D4B"/>
                </a:solidFill>
                <a:highlight>
                  <a:srgbClr val="FFFFFF"/>
                </a:highlight>
                <a:latin typeface="Century Gothic" panose="020B0502020202020204" pitchFamily="34" charset="0"/>
                <a:cs typeface="Arial"/>
              </a:rPr>
              <a:t> at this stage assume a GIS footprint. It should be noted, while the adopted layouts may represent a worst case in respect of specific topics or receptors, in others it may not. The individual topic chapters in the PEIR will each outline how the ONSS has been assessed to reflect a RWC for each technical assessment.</a:t>
            </a:r>
          </a:p>
        </p:txBody>
      </p:sp>
    </p:spTree>
    <p:extLst>
      <p:ext uri="{BB962C8B-B14F-4D97-AF65-F5344CB8AC3E}">
        <p14:creationId xmlns:p14="http://schemas.microsoft.com/office/powerpoint/2010/main" val="2519688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937718" cy="715089"/>
          </a:xfrm>
          <a:prstGeom prst="roundRect">
            <a:avLst/>
          </a:prstGeom>
          <a:noFill/>
        </p:spPr>
        <p:txBody>
          <a:bodyPr wrap="square" lIns="91440" tIns="45720" rIns="91440" bIns="45720" rtlCol="0" anchor="t">
            <a:spAutoFit/>
          </a:bodyPr>
          <a:lstStyle/>
          <a:p>
            <a:r>
              <a:rPr lang="en-US" sz="3600" b="1">
                <a:solidFill>
                  <a:srgbClr val="043D4B"/>
                </a:solidFill>
                <a:latin typeface="Century Gothic"/>
              </a:rPr>
              <a:t>National Grid Onshore Substation </a:t>
            </a:r>
          </a:p>
        </p:txBody>
      </p:sp>
      <p:sp>
        <p:nvSpPr>
          <p:cNvPr id="3" name="TextBox 2">
            <a:extLst>
              <a:ext uri="{FF2B5EF4-FFF2-40B4-BE49-F238E27FC236}">
                <a16:creationId xmlns:a16="http://schemas.microsoft.com/office/drawing/2014/main" id="{29EAA7FD-675E-D028-CFDD-BD3DD9EB47EE}"/>
              </a:ext>
            </a:extLst>
          </p:cNvPr>
          <p:cNvSpPr txBox="1"/>
          <p:nvPr/>
        </p:nvSpPr>
        <p:spPr>
          <a:xfrm>
            <a:off x="377350" y="1150107"/>
            <a:ext cx="11131061" cy="4770537"/>
          </a:xfrm>
          <a:prstGeom prst="rect">
            <a:avLst/>
          </a:prstGeom>
          <a:noFill/>
        </p:spPr>
        <p:txBody>
          <a:bodyPr wrap="square">
            <a:spAutoFit/>
          </a:bodyPr>
          <a:lstStyle/>
          <a:p>
            <a:pPr marL="285750" indent="-285750">
              <a:buFont typeface="Arial" panose="020B0604020202020204" pitchFamily="34" charset="0"/>
              <a:buChar char="•"/>
            </a:pPr>
            <a:r>
              <a:rPr lang="en-US" sz="1600">
                <a:solidFill>
                  <a:srgbClr val="043D4B"/>
                </a:solidFill>
                <a:latin typeface="Century Gothic" panose="020B0502020202020204" pitchFamily="34" charset="0"/>
              </a:rPr>
              <a:t>In addition to the ODOW OnSS, a National Grid Onshore Substation (NG OnSS) and associated enabling works will be required at, or near to, the ODOW OnSS. </a:t>
            </a:r>
          </a:p>
          <a:p>
            <a:endParaRPr lang="en-US" sz="1600">
              <a:solidFill>
                <a:srgbClr val="043D4B"/>
              </a:solidFill>
              <a:latin typeface="Century Gothic" panose="020B0502020202020204" pitchFamily="34" charset="0"/>
            </a:endParaRPr>
          </a:p>
          <a:p>
            <a:pPr marL="285750" indent="-285750">
              <a:buFont typeface="Arial" panose="020B0604020202020204" pitchFamily="34" charset="0"/>
              <a:buChar char="•"/>
            </a:pPr>
            <a:r>
              <a:rPr lang="en-US" sz="1600">
                <a:solidFill>
                  <a:srgbClr val="043D4B"/>
                </a:solidFill>
                <a:latin typeface="Century Gothic" panose="020B0502020202020204" pitchFamily="34" charset="0"/>
              </a:rPr>
              <a:t>For a connection at the proposed Lincolnshire Node location, NGET proposes to build a new overhead line and new NGET substation to accommodate multiple connections. Our current understanding is that the NG OnSS would be located within the onshore substation search zone presented at our Phase 1 and 1A Consultation events and would be connected to the ODOW OnSS by underground cables. </a:t>
            </a:r>
          </a:p>
          <a:p>
            <a:pPr marL="285750" indent="-285750">
              <a:buFont typeface="Arial" panose="020B0604020202020204" pitchFamily="34" charset="0"/>
              <a:buChar char="•"/>
            </a:pPr>
            <a:endParaRPr lang="en-US" sz="1600">
              <a:solidFill>
                <a:srgbClr val="043D4B"/>
              </a:solidFill>
              <a:latin typeface="Century Gothic" panose="020B0502020202020204" pitchFamily="34" charset="0"/>
            </a:endParaRPr>
          </a:p>
          <a:p>
            <a:pPr marL="285750" indent="-285750">
              <a:buFont typeface="Arial" panose="020B0604020202020204" pitchFamily="34" charset="0"/>
              <a:buChar char="•"/>
            </a:pPr>
            <a:r>
              <a:rPr lang="en-US" sz="1600">
                <a:solidFill>
                  <a:srgbClr val="043D4B"/>
                </a:solidFill>
                <a:latin typeface="Century Gothic" panose="020B0502020202020204" pitchFamily="34" charset="0"/>
              </a:rPr>
              <a:t>The Lincolnshire Node scheme was proposed by National Grid several years before ODOW approached National Grid for a connection and it is a strategic proposal relating to reinforcement of the wider transmission network rather than being instigated to serve any individual development. </a:t>
            </a:r>
          </a:p>
          <a:p>
            <a:pPr marL="285750" indent="-285750">
              <a:buFont typeface="Arial" panose="020B0604020202020204" pitchFamily="34" charset="0"/>
              <a:buChar char="•"/>
            </a:pPr>
            <a:endParaRPr lang="en-US" sz="1600">
              <a:solidFill>
                <a:srgbClr val="043D4B"/>
              </a:solidFill>
              <a:latin typeface="Century Gothic" panose="020B0502020202020204" pitchFamily="34" charset="0"/>
            </a:endParaRPr>
          </a:p>
          <a:p>
            <a:pPr marL="285750" indent="-285750">
              <a:buFont typeface="Arial" panose="020B0604020202020204" pitchFamily="34" charset="0"/>
              <a:buChar char="•"/>
            </a:pPr>
            <a:r>
              <a:rPr lang="en-US" sz="1600">
                <a:solidFill>
                  <a:srgbClr val="043D4B"/>
                </a:solidFill>
                <a:latin typeface="Century Gothic" panose="020B0502020202020204" pitchFamily="34" charset="0"/>
              </a:rPr>
              <a:t>For a connection at the proposed WM North and WM South locations into the existing NGET overhead line, new NGET infrastructure will be required to facilitate a connection for ODOW. Based on other similar connections this will likely consist of a new NGET substation and </a:t>
            </a:r>
            <a:r>
              <a:rPr lang="en-US" sz="1600" err="1">
                <a:solidFill>
                  <a:srgbClr val="043D4B"/>
                </a:solidFill>
                <a:latin typeface="Century Gothic" panose="020B0502020202020204" pitchFamily="34" charset="0"/>
              </a:rPr>
              <a:t>localised</a:t>
            </a:r>
            <a:r>
              <a:rPr lang="en-US" sz="1600">
                <a:solidFill>
                  <a:srgbClr val="043D4B"/>
                </a:solidFill>
                <a:latin typeface="Century Gothic" panose="020B0502020202020204" pitchFamily="34" charset="0"/>
              </a:rPr>
              <a:t> alterations to the overhead lines to form the connection. </a:t>
            </a:r>
          </a:p>
          <a:p>
            <a:pPr marL="285750" indent="-285750">
              <a:buFont typeface="Arial" panose="020B0604020202020204" pitchFamily="34" charset="0"/>
              <a:buChar char="•"/>
            </a:pPr>
            <a:endParaRPr lang="en-US" sz="1600">
              <a:solidFill>
                <a:srgbClr val="043D4B"/>
              </a:solidFill>
              <a:latin typeface="Century Gothic" panose="020B0502020202020204" pitchFamily="34" charset="0"/>
            </a:endParaRPr>
          </a:p>
          <a:p>
            <a:pPr marL="285750" indent="-285750">
              <a:buFont typeface="Arial" panose="020B0604020202020204" pitchFamily="34" charset="0"/>
              <a:buChar char="•"/>
            </a:pPr>
            <a:r>
              <a:rPr lang="en-US" sz="1600">
                <a:solidFill>
                  <a:srgbClr val="043D4B"/>
                </a:solidFill>
                <a:latin typeface="Century Gothic" panose="020B0502020202020204" pitchFamily="34" charset="0"/>
              </a:rPr>
              <a:t>The NG OnSS could </a:t>
            </a:r>
            <a:r>
              <a:rPr lang="en-US" sz="1600" err="1">
                <a:solidFill>
                  <a:srgbClr val="043D4B"/>
                </a:solidFill>
                <a:latin typeface="Century Gothic" panose="020B0502020202020204" pitchFamily="34" charset="0"/>
              </a:rPr>
              <a:t>utilise</a:t>
            </a:r>
            <a:r>
              <a:rPr lang="en-US" sz="1600">
                <a:solidFill>
                  <a:srgbClr val="043D4B"/>
                </a:solidFill>
                <a:latin typeface="Century Gothic" panose="020B0502020202020204" pitchFamily="34" charset="0"/>
              </a:rPr>
              <a:t> AIS or GIS technology and it is likely that the necessary infrastructure will be designed and constructed by NGET. </a:t>
            </a:r>
            <a:endParaRPr lang="en-GB" sz="1600">
              <a:solidFill>
                <a:srgbClr val="043D4B"/>
              </a:solidFill>
              <a:latin typeface="Century Gothic" panose="020B0502020202020204" pitchFamily="34" charset="0"/>
            </a:endParaRPr>
          </a:p>
        </p:txBody>
      </p:sp>
    </p:spTree>
    <p:extLst>
      <p:ext uri="{BB962C8B-B14F-4D97-AF65-F5344CB8AC3E}">
        <p14:creationId xmlns:p14="http://schemas.microsoft.com/office/powerpoint/2010/main" val="2893586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891346"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Site Selection Criteria</a:t>
            </a:r>
            <a:endParaRPr lang="en-GB" sz="3600" b="1">
              <a:solidFill>
                <a:srgbClr val="043D4B"/>
              </a:solidFill>
              <a:latin typeface="Century Gothic" panose="020B0502020202020204" pitchFamily="34" charset="0"/>
            </a:endParaRPr>
          </a:p>
        </p:txBody>
      </p:sp>
      <p:sp>
        <p:nvSpPr>
          <p:cNvPr id="3" name="TextBox 2">
            <a:extLst>
              <a:ext uri="{FF2B5EF4-FFF2-40B4-BE49-F238E27FC236}">
                <a16:creationId xmlns:a16="http://schemas.microsoft.com/office/drawing/2014/main" id="{0A527EAE-B1A9-6B06-871D-3B65FD76B124}"/>
              </a:ext>
            </a:extLst>
          </p:cNvPr>
          <p:cNvSpPr txBox="1"/>
          <p:nvPr/>
        </p:nvSpPr>
        <p:spPr>
          <a:xfrm>
            <a:off x="597877" y="1217585"/>
            <a:ext cx="9363808" cy="1569660"/>
          </a:xfrm>
          <a:prstGeom prst="rect">
            <a:avLst/>
          </a:prstGeom>
          <a:noFill/>
        </p:spPr>
        <p:txBody>
          <a:bodyPr wrap="square">
            <a:spAutoFit/>
          </a:bodyPr>
          <a:lstStyle/>
          <a:p>
            <a:r>
              <a:rPr lang="en-US" sz="1600" b="1">
                <a:solidFill>
                  <a:srgbClr val="043D4B"/>
                </a:solidFill>
                <a:latin typeface="Century Gothic" panose="020B0502020202020204" pitchFamily="34" charset="0"/>
              </a:rPr>
              <a:t>Developable plot criteria:</a:t>
            </a:r>
          </a:p>
          <a:p>
            <a:pPr marL="285750" indent="-285750">
              <a:buFont typeface="Arial" panose="020B0604020202020204" pitchFamily="34" charset="0"/>
              <a:buChar char="•"/>
            </a:pPr>
            <a:endParaRPr lang="en-US" sz="1600">
              <a:solidFill>
                <a:srgbClr val="043D4B"/>
              </a:solidFill>
              <a:latin typeface="Century Gothic" panose="020B0502020202020204" pitchFamily="34" charset="0"/>
            </a:endParaRPr>
          </a:p>
          <a:p>
            <a:pPr marL="285750" indent="-285750">
              <a:buFont typeface="Arial" panose="020B0604020202020204" pitchFamily="34" charset="0"/>
              <a:buChar char="•"/>
            </a:pPr>
            <a:r>
              <a:rPr lang="en-US" sz="1600">
                <a:solidFill>
                  <a:srgbClr val="043D4B"/>
                </a:solidFill>
                <a:latin typeface="Century Gothic" panose="020B0502020202020204" pitchFamily="34" charset="0"/>
              </a:rPr>
              <a:t>Close  proximity to the National Grid area of search</a:t>
            </a:r>
          </a:p>
          <a:p>
            <a:pPr marL="285750" indent="-285750">
              <a:buFont typeface="Arial" panose="020B0604020202020204" pitchFamily="34" charset="0"/>
              <a:buChar char="•"/>
            </a:pPr>
            <a:r>
              <a:rPr lang="en-US" sz="1600">
                <a:solidFill>
                  <a:srgbClr val="043D4B"/>
                </a:solidFill>
                <a:latin typeface="Century Gothic" panose="020B0502020202020204" pitchFamily="34" charset="0"/>
              </a:rPr>
              <a:t>Providing an area of land large enough to meet the requirements of the Project OnSS</a:t>
            </a:r>
          </a:p>
          <a:p>
            <a:pPr marL="285750" indent="-285750">
              <a:buFont typeface="Arial" panose="020B0604020202020204" pitchFamily="34" charset="0"/>
              <a:buChar char="•"/>
            </a:pPr>
            <a:r>
              <a:rPr lang="en-US" sz="1600">
                <a:solidFill>
                  <a:srgbClr val="043D4B"/>
                </a:solidFill>
                <a:latin typeface="Century Gothic" panose="020B0502020202020204" pitchFamily="34" charset="0"/>
              </a:rPr>
              <a:t>As far as possible, free from environmentally sensitive receptors</a:t>
            </a:r>
          </a:p>
          <a:p>
            <a:pPr marL="285750" indent="-285750">
              <a:buFont typeface="Arial" panose="020B0604020202020204" pitchFamily="34" charset="0"/>
              <a:buChar char="•"/>
            </a:pPr>
            <a:r>
              <a:rPr lang="en-US" sz="1600">
                <a:solidFill>
                  <a:srgbClr val="043D4B"/>
                </a:solidFill>
                <a:latin typeface="Century Gothic" panose="020B0502020202020204" pitchFamily="34" charset="0"/>
              </a:rPr>
              <a:t>Not within 200m of any occupied building.</a:t>
            </a:r>
          </a:p>
        </p:txBody>
      </p:sp>
      <p:sp>
        <p:nvSpPr>
          <p:cNvPr id="5" name="TextBox 4">
            <a:extLst>
              <a:ext uri="{FF2B5EF4-FFF2-40B4-BE49-F238E27FC236}">
                <a16:creationId xmlns:a16="http://schemas.microsoft.com/office/drawing/2014/main" id="{634C6980-8E02-E085-BF68-45B2CFB6A493}"/>
              </a:ext>
            </a:extLst>
          </p:cNvPr>
          <p:cNvSpPr txBox="1"/>
          <p:nvPr/>
        </p:nvSpPr>
        <p:spPr>
          <a:xfrm>
            <a:off x="597877" y="2901378"/>
            <a:ext cx="9891346" cy="3046988"/>
          </a:xfrm>
          <a:prstGeom prst="rect">
            <a:avLst/>
          </a:prstGeom>
          <a:noFill/>
        </p:spPr>
        <p:txBody>
          <a:bodyPr wrap="square">
            <a:spAutoFit/>
          </a:bodyPr>
          <a:lstStyle/>
          <a:p>
            <a:r>
              <a:rPr lang="en-GB" sz="1600" b="1">
                <a:solidFill>
                  <a:srgbClr val="043D4B"/>
                </a:solidFill>
                <a:latin typeface="Century Gothic" panose="020B0502020202020204" pitchFamily="34" charset="0"/>
              </a:rPr>
              <a:t>Environmental constraints appraisal considering the following issues</a:t>
            </a:r>
            <a:r>
              <a:rPr lang="en-GB" sz="1600">
                <a:solidFill>
                  <a:srgbClr val="043D4B"/>
                </a:solidFill>
                <a:latin typeface="Century Gothic" panose="020B0502020202020204" pitchFamily="34" charset="0"/>
              </a:rPr>
              <a:t>:</a:t>
            </a:r>
          </a:p>
          <a:p>
            <a:endParaRPr lang="en-GB" sz="1600">
              <a:solidFill>
                <a:srgbClr val="043D4B"/>
              </a:solidFill>
              <a:latin typeface="Century Gothic" panose="020B0502020202020204" pitchFamily="34" charset="0"/>
            </a:endParaRPr>
          </a:p>
          <a:p>
            <a:pPr marL="285750" indent="-285750">
              <a:buFont typeface="Arial" panose="020B0604020202020204" pitchFamily="34" charset="0"/>
              <a:buChar char="•"/>
            </a:pPr>
            <a:r>
              <a:rPr lang="en-GB" sz="1600">
                <a:solidFill>
                  <a:srgbClr val="043D4B"/>
                </a:solidFill>
                <a:latin typeface="Century Gothic" panose="020B0502020202020204" pitchFamily="34" charset="0"/>
              </a:rPr>
              <a:t>Air quality</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Archaeology and cultural heritage</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Ecology and ornithology</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Geology and ground conditions</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Hydrology and flood risk</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Land use</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Noise and vibration</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Traffic and transport</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Landscape and visual assessment</a:t>
            </a:r>
          </a:p>
          <a:p>
            <a:pPr marL="285750" indent="-285750">
              <a:buFont typeface="Arial" panose="020B0604020202020204" pitchFamily="34" charset="0"/>
              <a:buChar char="•"/>
            </a:pPr>
            <a:r>
              <a:rPr lang="en-GB" sz="1600">
                <a:solidFill>
                  <a:srgbClr val="043D4B"/>
                </a:solidFill>
                <a:latin typeface="Century Gothic" panose="020B0502020202020204" pitchFamily="34" charset="0"/>
              </a:rPr>
              <a:t>Planning</a:t>
            </a:r>
          </a:p>
        </p:txBody>
      </p:sp>
    </p:spTree>
    <p:extLst>
      <p:ext uri="{BB962C8B-B14F-4D97-AF65-F5344CB8AC3E}">
        <p14:creationId xmlns:p14="http://schemas.microsoft.com/office/powerpoint/2010/main" val="1173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5D732F-05DD-7F4B-ACB5-2C3BFB1DD975}"/>
              </a:ext>
            </a:extLst>
          </p:cNvPr>
          <p:cNvSpPr>
            <a:spLocks noGrp="1"/>
          </p:cNvSpPr>
          <p:nvPr>
            <p:ph type="title"/>
          </p:nvPr>
        </p:nvSpPr>
        <p:spPr>
          <a:xfrm>
            <a:off x="532219" y="395685"/>
            <a:ext cx="11127561" cy="403124"/>
          </a:xfrm>
        </p:spPr>
        <p:txBody>
          <a:bodyPr vert="horz" wrap="square" lIns="0" tIns="0" rIns="0" bIns="0" rtlCol="0" anchor="t">
            <a:spAutoFit/>
          </a:bodyPr>
          <a:lstStyle/>
          <a:p>
            <a:r>
              <a:rPr lang="en-US">
                <a:latin typeface="Arial"/>
                <a:cs typeface="Arial"/>
              </a:rPr>
              <a:t>The Project Partners</a:t>
            </a:r>
            <a:endParaRPr lang="en-US"/>
          </a:p>
        </p:txBody>
      </p:sp>
      <p:sp>
        <p:nvSpPr>
          <p:cNvPr id="2" name="Slide Number Placeholder 1">
            <a:extLst>
              <a:ext uri="{FF2B5EF4-FFF2-40B4-BE49-F238E27FC236}">
                <a16:creationId xmlns:a16="http://schemas.microsoft.com/office/drawing/2014/main" id="{FDC6F4B1-07FB-7244-A362-3B8982EC4998}"/>
              </a:ext>
            </a:extLst>
          </p:cNvPr>
          <p:cNvSpPr>
            <a:spLocks noGrp="1"/>
          </p:cNvSpPr>
          <p:nvPr>
            <p:ph type="sldNum" sz="quarter" idx="7"/>
          </p:nvPr>
        </p:nvSpPr>
        <p:spPr>
          <a:xfrm>
            <a:off x="8778054" y="6377940"/>
            <a:ext cx="2803963" cy="93318"/>
          </a:xfrm>
        </p:spPr>
        <p:txBody>
          <a:bodyPr/>
          <a:lstStyle/>
          <a:p>
            <a:fld id="{B6F15528-21DE-4FAA-801E-634DDDAF4B2B}" type="slidenum">
              <a:rPr lang="en-GB" smtClean="0"/>
              <a:pPr/>
              <a:t>4</a:t>
            </a:fld>
            <a:endParaRPr lang="en-GB"/>
          </a:p>
        </p:txBody>
      </p:sp>
      <p:sp>
        <p:nvSpPr>
          <p:cNvPr id="7" name="Subtitle 2">
            <a:extLst>
              <a:ext uri="{FF2B5EF4-FFF2-40B4-BE49-F238E27FC236}">
                <a16:creationId xmlns:a16="http://schemas.microsoft.com/office/drawing/2014/main" id="{131B446E-0A4D-41C8-0AD0-251DCC8ED4FC}"/>
              </a:ext>
            </a:extLst>
          </p:cNvPr>
          <p:cNvSpPr>
            <a:spLocks noGrp="1"/>
          </p:cNvSpPr>
          <p:nvPr>
            <p:ph type="subTitle" idx="4"/>
          </p:nvPr>
        </p:nvSpPr>
        <p:spPr>
          <a:xfrm>
            <a:off x="532219" y="1221004"/>
            <a:ext cx="10303912" cy="430887"/>
          </a:xfrm>
        </p:spPr>
        <p:txBody>
          <a:bodyPr vert="horz" wrap="square" lIns="0" tIns="0" rIns="0" bIns="0" rtlCol="0" anchor="t">
            <a:spAutoFit/>
          </a:bodyPr>
          <a:lstStyle/>
          <a:p>
            <a:pPr marL="0" indent="0">
              <a:lnSpc>
                <a:spcPct val="100000"/>
              </a:lnSpc>
              <a:spcAft>
                <a:spcPts val="364"/>
              </a:spcAft>
              <a:buNone/>
            </a:pPr>
            <a:r>
              <a:rPr lang="en-US" sz="1400" b="1">
                <a:highlight>
                  <a:srgbClr val="FFFFFF"/>
                </a:highlight>
                <a:latin typeface="Century Gothic" panose="020B0502020202020204" pitchFamily="34" charset="0"/>
                <a:cs typeface="Arial"/>
              </a:rPr>
              <a:t>Outer Dowsing Offshore Wind is being developed jointly by TotalEnergies, Corio Generation (part of the Green Investment Group) and Gulf Energy</a:t>
            </a:r>
          </a:p>
        </p:txBody>
      </p:sp>
      <p:sp>
        <p:nvSpPr>
          <p:cNvPr id="8" name="TextBox 7">
            <a:extLst>
              <a:ext uri="{FF2B5EF4-FFF2-40B4-BE49-F238E27FC236}">
                <a16:creationId xmlns:a16="http://schemas.microsoft.com/office/drawing/2014/main" id="{8868C6C4-F27C-0E36-C5B2-701CF59F67C3}"/>
              </a:ext>
            </a:extLst>
          </p:cNvPr>
          <p:cNvSpPr txBox="1"/>
          <p:nvPr/>
        </p:nvSpPr>
        <p:spPr>
          <a:xfrm>
            <a:off x="7371461" y="2250410"/>
            <a:ext cx="3572368" cy="1615827"/>
          </a:xfrm>
          <a:prstGeom prst="rect">
            <a:avLst/>
          </a:prstGeom>
          <a:noFill/>
        </p:spPr>
        <p:txBody>
          <a:bodyPr wrap="square" lIns="91440" tIns="45720" rIns="91440" bIns="45720" anchor="t">
            <a:spAutoFit/>
          </a:bodyPr>
          <a:lstStyle/>
          <a:p>
            <a:r>
              <a:rPr lang="en-US" sz="1100" b="1">
                <a:solidFill>
                  <a:srgbClr val="043D4B"/>
                </a:solidFill>
                <a:latin typeface="+mj-lt"/>
              </a:rPr>
              <a:t>Gulf Energy Development (GULF) i</a:t>
            </a:r>
            <a:r>
              <a:rPr lang="en-US" sz="1100">
                <a:solidFill>
                  <a:srgbClr val="043D4B"/>
                </a:solidFill>
                <a:latin typeface="+mj-lt"/>
              </a:rPr>
              <a:t>s a holding company based in Thailand that invests in a portfolio of energy, infrastructure, and digital and telecommunications businesses. </a:t>
            </a:r>
            <a:endParaRPr lang="en-US" sz="1100">
              <a:solidFill>
                <a:srgbClr val="043D4B"/>
              </a:solidFill>
              <a:latin typeface="+mj-lt"/>
              <a:cs typeface="Calibri Light"/>
            </a:endParaRPr>
          </a:p>
          <a:p>
            <a:endParaRPr lang="en-US" sz="1100">
              <a:solidFill>
                <a:srgbClr val="043D4B"/>
              </a:solidFill>
              <a:latin typeface="+mj-lt"/>
              <a:cs typeface="Calibri Light"/>
            </a:endParaRPr>
          </a:p>
          <a:p>
            <a:r>
              <a:rPr lang="en-US" sz="1100">
                <a:solidFill>
                  <a:srgbClr val="043D4B"/>
                </a:solidFill>
                <a:latin typeface="+mj-lt"/>
              </a:rPr>
              <a:t>As one of Thailand's largest private power producers with over 20 GW of gas-fired and renewable capacity, GULF is committed to supporting the energy transition to create sustainable shared value in all spheres where it operates.</a:t>
            </a:r>
            <a:endParaRPr lang="en-GB" sz="1100">
              <a:solidFill>
                <a:srgbClr val="043D4B"/>
              </a:solidFill>
              <a:latin typeface="+mj-lt"/>
            </a:endParaRPr>
          </a:p>
        </p:txBody>
      </p:sp>
      <p:pic>
        <p:nvPicPr>
          <p:cNvPr id="10" name="Picture 9">
            <a:extLst>
              <a:ext uri="{FF2B5EF4-FFF2-40B4-BE49-F238E27FC236}">
                <a16:creationId xmlns:a16="http://schemas.microsoft.com/office/drawing/2014/main" id="{8F60C951-2BA6-6480-B0C1-E44C10B42B07}"/>
              </a:ext>
            </a:extLst>
          </p:cNvPr>
          <p:cNvPicPr>
            <a:picLocks noChangeAspect="1"/>
          </p:cNvPicPr>
          <p:nvPr/>
        </p:nvPicPr>
        <p:blipFill>
          <a:blip r:embed="rId2"/>
          <a:stretch>
            <a:fillRect/>
          </a:stretch>
        </p:blipFill>
        <p:spPr>
          <a:xfrm>
            <a:off x="8071184" y="4622299"/>
            <a:ext cx="1931326" cy="746779"/>
          </a:xfrm>
          <a:prstGeom prst="rect">
            <a:avLst/>
          </a:prstGeom>
        </p:spPr>
      </p:pic>
      <p:sp>
        <p:nvSpPr>
          <p:cNvPr id="11" name="TextBox 10">
            <a:extLst>
              <a:ext uri="{FF2B5EF4-FFF2-40B4-BE49-F238E27FC236}">
                <a16:creationId xmlns:a16="http://schemas.microsoft.com/office/drawing/2014/main" id="{D54F6E82-8B42-17B7-3C4E-D8D4A5B5AD44}"/>
              </a:ext>
            </a:extLst>
          </p:cNvPr>
          <p:cNvSpPr txBox="1"/>
          <p:nvPr/>
        </p:nvSpPr>
        <p:spPr>
          <a:xfrm>
            <a:off x="559183" y="2250410"/>
            <a:ext cx="3406139" cy="1954381"/>
          </a:xfrm>
          <a:prstGeom prst="rect">
            <a:avLst/>
          </a:prstGeom>
          <a:noFill/>
        </p:spPr>
        <p:txBody>
          <a:bodyPr wrap="square" lIns="91440" tIns="45720" rIns="91440" bIns="45720" anchor="t">
            <a:spAutoFit/>
          </a:bodyPr>
          <a:lstStyle/>
          <a:p>
            <a:r>
              <a:rPr lang="en-US" sz="1100" b="1" err="1">
                <a:solidFill>
                  <a:srgbClr val="043D4B"/>
                </a:solidFill>
                <a:latin typeface="+mj-lt"/>
              </a:rPr>
              <a:t>TotalEnergies</a:t>
            </a:r>
            <a:r>
              <a:rPr lang="en-US" sz="1100" b="1">
                <a:solidFill>
                  <a:srgbClr val="043D4B"/>
                </a:solidFill>
                <a:latin typeface="+mj-lt"/>
              </a:rPr>
              <a:t> </a:t>
            </a:r>
            <a:r>
              <a:rPr lang="en-US" sz="1100">
                <a:solidFill>
                  <a:srgbClr val="043D4B"/>
                </a:solidFill>
                <a:latin typeface="+mj-lt"/>
              </a:rPr>
              <a:t>is a global multi-energy company that produces and markets energies: oil and biofuels, natural gas and green gases, renewables and electricity.</a:t>
            </a:r>
            <a:endParaRPr lang="en-US" sz="1100">
              <a:solidFill>
                <a:srgbClr val="043D4B"/>
              </a:solidFill>
              <a:latin typeface="+mj-lt"/>
              <a:cs typeface="Calibri Light"/>
            </a:endParaRPr>
          </a:p>
          <a:p>
            <a:endParaRPr lang="en-US" sz="1100">
              <a:solidFill>
                <a:srgbClr val="043D4B"/>
              </a:solidFill>
              <a:latin typeface="+mj-lt"/>
            </a:endParaRPr>
          </a:p>
          <a:p>
            <a:r>
              <a:rPr lang="en-US" sz="1100">
                <a:solidFill>
                  <a:srgbClr val="043D4B"/>
                </a:solidFill>
                <a:latin typeface="+mj-lt"/>
              </a:rPr>
              <a:t>It’s over 100,000 employees are committed to energy that is ever more affordable, cleaner, more reliable and accessible to as many people as possible. Active in more than 130 countries, </a:t>
            </a:r>
            <a:r>
              <a:rPr lang="en-US" sz="1100" err="1">
                <a:solidFill>
                  <a:srgbClr val="043D4B"/>
                </a:solidFill>
                <a:latin typeface="+mj-lt"/>
              </a:rPr>
              <a:t>TotalEnergies</a:t>
            </a:r>
            <a:r>
              <a:rPr lang="en-US" sz="1100">
                <a:solidFill>
                  <a:srgbClr val="043D4B"/>
                </a:solidFill>
                <a:latin typeface="+mj-lt"/>
              </a:rPr>
              <a:t> puts sustainable development in all its dimensions at the heart of its projects and operations to contribute to the well-being of people.</a:t>
            </a:r>
            <a:endParaRPr lang="en-GB" sz="1100">
              <a:solidFill>
                <a:srgbClr val="043D4B"/>
              </a:solidFill>
            </a:endParaRPr>
          </a:p>
        </p:txBody>
      </p:sp>
      <p:sp>
        <p:nvSpPr>
          <p:cNvPr id="12" name="TextBox 11">
            <a:extLst>
              <a:ext uri="{FF2B5EF4-FFF2-40B4-BE49-F238E27FC236}">
                <a16:creationId xmlns:a16="http://schemas.microsoft.com/office/drawing/2014/main" id="{021AAFD6-0AAB-DAA0-893A-3DF3D621BC52}"/>
              </a:ext>
            </a:extLst>
          </p:cNvPr>
          <p:cNvSpPr txBox="1"/>
          <p:nvPr/>
        </p:nvSpPr>
        <p:spPr>
          <a:xfrm>
            <a:off x="4054449" y="2211938"/>
            <a:ext cx="3227885" cy="1954381"/>
          </a:xfrm>
          <a:prstGeom prst="rect">
            <a:avLst/>
          </a:prstGeom>
          <a:noFill/>
        </p:spPr>
        <p:txBody>
          <a:bodyPr wrap="square" lIns="91440" tIns="45720" rIns="91440" bIns="45720" anchor="t">
            <a:spAutoFit/>
          </a:bodyPr>
          <a:lstStyle/>
          <a:p>
            <a:r>
              <a:rPr lang="en-US" sz="1100" b="1">
                <a:solidFill>
                  <a:srgbClr val="043D4B"/>
                </a:solidFill>
                <a:latin typeface="+mj-lt"/>
              </a:rPr>
              <a:t>Corio Generation </a:t>
            </a:r>
            <a:r>
              <a:rPr lang="en-US" sz="1100">
                <a:solidFill>
                  <a:srgbClr val="043D4B"/>
                </a:solidFill>
                <a:latin typeface="+mj-lt"/>
              </a:rPr>
              <a:t>is a Green Investment Group (GIG) portfolio company, operating on a standalone basis. GIG is a specialist green investor within Macquarie Asset Management, part of Macquarie Group.</a:t>
            </a:r>
            <a:endParaRPr lang="en-US" sz="1100">
              <a:solidFill>
                <a:srgbClr val="043D4B"/>
              </a:solidFill>
              <a:latin typeface="+mj-lt"/>
              <a:cs typeface="Calibri Light" panose="020F0302020204030204"/>
            </a:endParaRPr>
          </a:p>
          <a:p>
            <a:endParaRPr lang="en-US" sz="1100">
              <a:solidFill>
                <a:srgbClr val="043D4B"/>
              </a:solidFill>
              <a:latin typeface="+mj-lt"/>
            </a:endParaRPr>
          </a:p>
          <a:p>
            <a:r>
              <a:rPr lang="en-US" sz="1100">
                <a:solidFill>
                  <a:srgbClr val="043D4B"/>
                </a:solidFill>
                <a:latin typeface="+mj-lt"/>
              </a:rPr>
              <a:t>With a unique blend of sector-leading expertise and deep access to long-term capital, Corio Generation applies a long-term partnership approach to the creation and management of projects, taking them from origination, through development and construction, and into operations.</a:t>
            </a:r>
            <a:endParaRPr lang="en-GB" sz="1100">
              <a:solidFill>
                <a:srgbClr val="043D4B"/>
              </a:solidFill>
            </a:endParaRPr>
          </a:p>
        </p:txBody>
      </p:sp>
      <p:pic>
        <p:nvPicPr>
          <p:cNvPr id="15" name="Picture 14">
            <a:extLst>
              <a:ext uri="{FF2B5EF4-FFF2-40B4-BE49-F238E27FC236}">
                <a16:creationId xmlns:a16="http://schemas.microsoft.com/office/drawing/2014/main" id="{1A8280CA-5BC2-2FAD-4034-604B51F3AD0F}"/>
              </a:ext>
            </a:extLst>
          </p:cNvPr>
          <p:cNvPicPr>
            <a:picLocks noChangeAspect="1"/>
          </p:cNvPicPr>
          <p:nvPr/>
        </p:nvPicPr>
        <p:blipFill>
          <a:blip r:embed="rId3"/>
          <a:stretch>
            <a:fillRect/>
          </a:stretch>
        </p:blipFill>
        <p:spPr>
          <a:xfrm>
            <a:off x="1516806" y="4460716"/>
            <a:ext cx="1243241" cy="907389"/>
          </a:xfrm>
          <a:prstGeom prst="rect">
            <a:avLst/>
          </a:prstGeom>
        </p:spPr>
      </p:pic>
      <p:pic>
        <p:nvPicPr>
          <p:cNvPr id="19" name="Picture 18">
            <a:extLst>
              <a:ext uri="{FF2B5EF4-FFF2-40B4-BE49-F238E27FC236}">
                <a16:creationId xmlns:a16="http://schemas.microsoft.com/office/drawing/2014/main" id="{1B72ECD1-92C1-81C9-B118-D018340862A8}"/>
              </a:ext>
            </a:extLst>
          </p:cNvPr>
          <p:cNvPicPr>
            <a:picLocks noChangeAspect="1"/>
          </p:cNvPicPr>
          <p:nvPr/>
        </p:nvPicPr>
        <p:blipFill>
          <a:blip r:embed="rId4"/>
          <a:stretch>
            <a:fillRect/>
          </a:stretch>
        </p:blipFill>
        <p:spPr>
          <a:xfrm>
            <a:off x="4545474" y="4615748"/>
            <a:ext cx="2185810" cy="673615"/>
          </a:xfrm>
          <a:prstGeom prst="rect">
            <a:avLst/>
          </a:prstGeom>
        </p:spPr>
      </p:pic>
    </p:spTree>
    <p:extLst>
      <p:ext uri="{BB962C8B-B14F-4D97-AF65-F5344CB8AC3E}">
        <p14:creationId xmlns:p14="http://schemas.microsoft.com/office/powerpoint/2010/main" val="2347991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959949"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Lincs Node Long List</a:t>
            </a:r>
            <a:endParaRPr lang="en-GB" sz="3600" b="1">
              <a:solidFill>
                <a:srgbClr val="043D4B"/>
              </a:solidFill>
              <a:latin typeface="Century Gothic" panose="020B0502020202020204" pitchFamily="34" charset="0"/>
            </a:endParaRPr>
          </a:p>
        </p:txBody>
      </p:sp>
      <p:pic>
        <p:nvPicPr>
          <p:cNvPr id="2" name="Picture 1">
            <a:extLst>
              <a:ext uri="{FF2B5EF4-FFF2-40B4-BE49-F238E27FC236}">
                <a16:creationId xmlns:a16="http://schemas.microsoft.com/office/drawing/2014/main" id="{D5D3875A-EF0A-94C3-F5FE-29F3A5F7E2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0118" y="969840"/>
            <a:ext cx="7573010" cy="5340350"/>
          </a:xfrm>
          <a:prstGeom prst="rect">
            <a:avLst/>
          </a:prstGeom>
          <a:noFill/>
          <a:ln>
            <a:noFill/>
          </a:ln>
        </p:spPr>
      </p:pic>
    </p:spTree>
    <p:extLst>
      <p:ext uri="{BB962C8B-B14F-4D97-AF65-F5344CB8AC3E}">
        <p14:creationId xmlns:p14="http://schemas.microsoft.com/office/powerpoint/2010/main" val="2746010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Lincs Node</a:t>
            </a:r>
            <a:endParaRPr lang="en-GB" sz="3600" b="1">
              <a:solidFill>
                <a:srgbClr val="043D4B"/>
              </a:solidFill>
              <a:latin typeface="Century Gothic" panose="020B0502020202020204" pitchFamily="34" charset="0"/>
            </a:endParaRPr>
          </a:p>
        </p:txBody>
      </p:sp>
      <p:pic>
        <p:nvPicPr>
          <p:cNvPr id="6" name="Picture 5">
            <a:extLst>
              <a:ext uri="{FF2B5EF4-FFF2-40B4-BE49-F238E27FC236}">
                <a16:creationId xmlns:a16="http://schemas.microsoft.com/office/drawing/2014/main" id="{145FD52C-8831-5E91-D248-94374DAB35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732" y="759823"/>
            <a:ext cx="8194697" cy="5779199"/>
          </a:xfrm>
          <a:prstGeom prst="rect">
            <a:avLst/>
          </a:prstGeom>
          <a:noFill/>
          <a:ln>
            <a:noFill/>
          </a:ln>
        </p:spPr>
      </p:pic>
    </p:spTree>
    <p:extLst>
      <p:ext uri="{BB962C8B-B14F-4D97-AF65-F5344CB8AC3E}">
        <p14:creationId xmlns:p14="http://schemas.microsoft.com/office/powerpoint/2010/main" val="4147131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Lincs Node</a:t>
            </a:r>
            <a:endParaRPr lang="en-GB" sz="3600" b="1">
              <a:solidFill>
                <a:srgbClr val="043D4B"/>
              </a:solidFill>
              <a:latin typeface="Century Gothic" panose="020B0502020202020204" pitchFamily="34" charset="0"/>
            </a:endParaRPr>
          </a:p>
        </p:txBody>
      </p:sp>
      <p:pic>
        <p:nvPicPr>
          <p:cNvPr id="5" name="Picture 4">
            <a:extLst>
              <a:ext uri="{FF2B5EF4-FFF2-40B4-BE49-F238E27FC236}">
                <a16:creationId xmlns:a16="http://schemas.microsoft.com/office/drawing/2014/main" id="{92B4D4EB-45A7-D8C7-6A27-0D0B955E08D6}"/>
              </a:ext>
            </a:extLst>
          </p:cNvPr>
          <p:cNvPicPr>
            <a:picLocks noChangeAspect="1"/>
          </p:cNvPicPr>
          <p:nvPr/>
        </p:nvPicPr>
        <p:blipFill>
          <a:blip r:embed="rId4"/>
          <a:stretch>
            <a:fillRect/>
          </a:stretch>
        </p:blipFill>
        <p:spPr>
          <a:xfrm>
            <a:off x="416339" y="833996"/>
            <a:ext cx="7304773" cy="5184032"/>
          </a:xfrm>
          <a:prstGeom prst="rect">
            <a:avLst/>
          </a:prstGeom>
        </p:spPr>
      </p:pic>
      <p:pic>
        <p:nvPicPr>
          <p:cNvPr id="3" name="Picture 2">
            <a:extLst>
              <a:ext uri="{FF2B5EF4-FFF2-40B4-BE49-F238E27FC236}">
                <a16:creationId xmlns:a16="http://schemas.microsoft.com/office/drawing/2014/main" id="{0B8F51F2-7827-7138-DEE4-0C3FB5C1F881}"/>
              </a:ext>
            </a:extLst>
          </p:cNvPr>
          <p:cNvPicPr>
            <a:picLocks noChangeAspect="1"/>
          </p:cNvPicPr>
          <p:nvPr/>
        </p:nvPicPr>
        <p:blipFill>
          <a:blip r:embed="rId5"/>
          <a:stretch>
            <a:fillRect/>
          </a:stretch>
        </p:blipFill>
        <p:spPr>
          <a:xfrm>
            <a:off x="7793666" y="1055997"/>
            <a:ext cx="4231403" cy="2982392"/>
          </a:xfrm>
          <a:prstGeom prst="rect">
            <a:avLst/>
          </a:prstGeom>
        </p:spPr>
      </p:pic>
      <p:pic>
        <p:nvPicPr>
          <p:cNvPr id="2" name="Picture 3" descr="Chart, treemap chart&#10;&#10;Description automatically generated">
            <a:extLst>
              <a:ext uri="{FF2B5EF4-FFF2-40B4-BE49-F238E27FC236}">
                <a16:creationId xmlns:a16="http://schemas.microsoft.com/office/drawing/2014/main" id="{8427F403-5D55-327F-88B7-3F73915EA1EB}"/>
              </a:ext>
            </a:extLst>
          </p:cNvPr>
          <p:cNvPicPr>
            <a:picLocks noChangeAspect="1"/>
          </p:cNvPicPr>
          <p:nvPr/>
        </p:nvPicPr>
        <p:blipFill>
          <a:blip r:embed="rId6"/>
          <a:stretch>
            <a:fillRect/>
          </a:stretch>
        </p:blipFill>
        <p:spPr>
          <a:xfrm>
            <a:off x="7823627" y="4101274"/>
            <a:ext cx="4292813" cy="1869940"/>
          </a:xfrm>
          <a:prstGeom prst="rect">
            <a:avLst/>
          </a:prstGeom>
        </p:spPr>
      </p:pic>
    </p:spTree>
    <p:extLst>
      <p:ext uri="{BB962C8B-B14F-4D97-AF65-F5344CB8AC3E}">
        <p14:creationId xmlns:p14="http://schemas.microsoft.com/office/powerpoint/2010/main" val="400406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Lincs Node</a:t>
            </a:r>
            <a:endParaRPr lang="en-GB" sz="3600" b="1">
              <a:solidFill>
                <a:srgbClr val="043D4B"/>
              </a:solidFill>
              <a:latin typeface="Century Gothic" panose="020B0502020202020204" pitchFamily="34" charset="0"/>
            </a:endParaRPr>
          </a:p>
        </p:txBody>
      </p:sp>
      <p:pic>
        <p:nvPicPr>
          <p:cNvPr id="5" name="Picture 4">
            <a:extLst>
              <a:ext uri="{FF2B5EF4-FFF2-40B4-BE49-F238E27FC236}">
                <a16:creationId xmlns:a16="http://schemas.microsoft.com/office/drawing/2014/main" id="{9FAB80D7-B193-9929-B2CC-90E4C8BECC0C}"/>
              </a:ext>
            </a:extLst>
          </p:cNvPr>
          <p:cNvPicPr>
            <a:picLocks noChangeAspect="1"/>
          </p:cNvPicPr>
          <p:nvPr/>
        </p:nvPicPr>
        <p:blipFill>
          <a:blip r:embed="rId4"/>
          <a:stretch>
            <a:fillRect/>
          </a:stretch>
        </p:blipFill>
        <p:spPr>
          <a:xfrm>
            <a:off x="617373" y="702111"/>
            <a:ext cx="5478627" cy="5971963"/>
          </a:xfrm>
          <a:prstGeom prst="rect">
            <a:avLst/>
          </a:prstGeom>
        </p:spPr>
      </p:pic>
      <p:sp>
        <p:nvSpPr>
          <p:cNvPr id="9" name="TextBox 8">
            <a:extLst>
              <a:ext uri="{FF2B5EF4-FFF2-40B4-BE49-F238E27FC236}">
                <a16:creationId xmlns:a16="http://schemas.microsoft.com/office/drawing/2014/main" id="{CBCE4744-F41E-31D5-148E-0510B6F105B7}"/>
              </a:ext>
            </a:extLst>
          </p:cNvPr>
          <p:cNvSpPr txBox="1"/>
          <p:nvPr/>
        </p:nvSpPr>
        <p:spPr>
          <a:xfrm>
            <a:off x="6639660" y="919040"/>
            <a:ext cx="6097464" cy="369332"/>
          </a:xfrm>
          <a:prstGeom prst="rect">
            <a:avLst/>
          </a:prstGeom>
          <a:noFill/>
        </p:spPr>
        <p:txBody>
          <a:bodyPr wrap="square" lIns="91440" tIns="45720" rIns="91440" bIns="45720" anchor="t">
            <a:spAutoFit/>
          </a:bodyPr>
          <a:lstStyle/>
          <a:p>
            <a:r>
              <a:rPr lang="en-US">
                <a:solidFill>
                  <a:srgbClr val="043D4B"/>
                </a:solidFill>
              </a:rPr>
              <a:t>Lincolnshire Node Viewpoint 1: Asserby Road</a:t>
            </a:r>
            <a:endParaRPr lang="en-GB">
              <a:solidFill>
                <a:srgbClr val="043D4B"/>
              </a:solidFill>
              <a:cs typeface="Calibri"/>
            </a:endParaRPr>
          </a:p>
        </p:txBody>
      </p:sp>
      <p:pic>
        <p:nvPicPr>
          <p:cNvPr id="10" name="Picture 9">
            <a:extLst>
              <a:ext uri="{FF2B5EF4-FFF2-40B4-BE49-F238E27FC236}">
                <a16:creationId xmlns:a16="http://schemas.microsoft.com/office/drawing/2014/main" id="{D4FC68E4-F070-053D-34E8-010398350504}"/>
              </a:ext>
            </a:extLst>
          </p:cNvPr>
          <p:cNvPicPr>
            <a:picLocks noChangeAspect="1"/>
          </p:cNvPicPr>
          <p:nvPr/>
        </p:nvPicPr>
        <p:blipFill rotWithShape="1">
          <a:blip r:embed="rId5"/>
          <a:srcRect t="7358"/>
          <a:stretch/>
        </p:blipFill>
        <p:spPr>
          <a:xfrm>
            <a:off x="6717092" y="4272153"/>
            <a:ext cx="4950069" cy="554444"/>
          </a:xfrm>
          <a:prstGeom prst="rect">
            <a:avLst/>
          </a:prstGeom>
        </p:spPr>
      </p:pic>
      <p:sp>
        <p:nvSpPr>
          <p:cNvPr id="11" name="TextBox 10">
            <a:extLst>
              <a:ext uri="{FF2B5EF4-FFF2-40B4-BE49-F238E27FC236}">
                <a16:creationId xmlns:a16="http://schemas.microsoft.com/office/drawing/2014/main" id="{5470A33B-99B8-F954-3206-1764169EACBD}"/>
              </a:ext>
            </a:extLst>
          </p:cNvPr>
          <p:cNvSpPr txBox="1"/>
          <p:nvPr/>
        </p:nvSpPr>
        <p:spPr>
          <a:xfrm>
            <a:off x="4634398" y="734809"/>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2" name="TextBox 11">
            <a:extLst>
              <a:ext uri="{FF2B5EF4-FFF2-40B4-BE49-F238E27FC236}">
                <a16:creationId xmlns:a16="http://schemas.microsoft.com/office/drawing/2014/main" id="{C84785BF-84C5-2B4A-1CEF-71802D7664C7}"/>
              </a:ext>
            </a:extLst>
          </p:cNvPr>
          <p:cNvSpPr txBox="1"/>
          <p:nvPr/>
        </p:nvSpPr>
        <p:spPr>
          <a:xfrm>
            <a:off x="5319558" y="2699004"/>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3" name="TextBox 12">
            <a:extLst>
              <a:ext uri="{FF2B5EF4-FFF2-40B4-BE49-F238E27FC236}">
                <a16:creationId xmlns:a16="http://schemas.microsoft.com/office/drawing/2014/main" id="{0640B180-197B-57BB-E228-14E25D06C770}"/>
              </a:ext>
            </a:extLst>
          </p:cNvPr>
          <p:cNvSpPr txBox="1"/>
          <p:nvPr/>
        </p:nvSpPr>
        <p:spPr>
          <a:xfrm>
            <a:off x="5178684" y="4676751"/>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pic>
        <p:nvPicPr>
          <p:cNvPr id="14" name="Picture 13">
            <a:extLst>
              <a:ext uri="{FF2B5EF4-FFF2-40B4-BE49-F238E27FC236}">
                <a16:creationId xmlns:a16="http://schemas.microsoft.com/office/drawing/2014/main" id="{30D13E2D-1136-DED4-CE48-7BE7AC17B38A}"/>
              </a:ext>
            </a:extLst>
          </p:cNvPr>
          <p:cNvPicPr>
            <a:picLocks noChangeAspect="1"/>
          </p:cNvPicPr>
          <p:nvPr/>
        </p:nvPicPr>
        <p:blipFill>
          <a:blip r:embed="rId6"/>
          <a:stretch>
            <a:fillRect/>
          </a:stretch>
        </p:blipFill>
        <p:spPr>
          <a:xfrm>
            <a:off x="6717092" y="1788321"/>
            <a:ext cx="2572220" cy="1599570"/>
          </a:xfrm>
          <a:prstGeom prst="rect">
            <a:avLst/>
          </a:prstGeom>
        </p:spPr>
      </p:pic>
      <p:sp>
        <p:nvSpPr>
          <p:cNvPr id="15" name="Arrow: Chevron 14">
            <a:extLst>
              <a:ext uri="{FF2B5EF4-FFF2-40B4-BE49-F238E27FC236}">
                <a16:creationId xmlns:a16="http://schemas.microsoft.com/office/drawing/2014/main" id="{9E3424BC-1779-D8A5-7C75-41920B5FC382}"/>
              </a:ext>
            </a:extLst>
          </p:cNvPr>
          <p:cNvSpPr/>
          <p:nvPr/>
        </p:nvSpPr>
        <p:spPr>
          <a:xfrm rot="3984315">
            <a:off x="7596603" y="1878679"/>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81E706FE-BCC0-5EE2-1148-66828CD9A093}"/>
              </a:ext>
            </a:extLst>
          </p:cNvPr>
          <p:cNvPicPr>
            <a:picLocks noChangeAspect="1"/>
          </p:cNvPicPr>
          <p:nvPr/>
        </p:nvPicPr>
        <p:blipFill rotWithShape="1">
          <a:blip r:embed="rId7"/>
          <a:srcRect l="7160"/>
          <a:stretch/>
        </p:blipFill>
        <p:spPr>
          <a:xfrm>
            <a:off x="6700838" y="1406617"/>
            <a:ext cx="3025145" cy="2672981"/>
          </a:xfrm>
          <a:prstGeom prst="rect">
            <a:avLst/>
          </a:prstGeom>
          <a:ln>
            <a:solidFill>
              <a:schemeClr val="accent1">
                <a:shade val="50000"/>
              </a:schemeClr>
            </a:solidFill>
          </a:ln>
        </p:spPr>
      </p:pic>
      <p:sp>
        <p:nvSpPr>
          <p:cNvPr id="4" name="Oval 3">
            <a:extLst>
              <a:ext uri="{FF2B5EF4-FFF2-40B4-BE49-F238E27FC236}">
                <a16:creationId xmlns:a16="http://schemas.microsoft.com/office/drawing/2014/main" id="{6584E6A3-8AC9-5E39-C031-A1D01995FDC1}"/>
              </a:ext>
            </a:extLst>
          </p:cNvPr>
          <p:cNvSpPr/>
          <p:nvPr/>
        </p:nvSpPr>
        <p:spPr>
          <a:xfrm>
            <a:off x="7808713" y="219645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6" name="Oval 5">
            <a:extLst>
              <a:ext uri="{FF2B5EF4-FFF2-40B4-BE49-F238E27FC236}">
                <a16:creationId xmlns:a16="http://schemas.microsoft.com/office/drawing/2014/main" id="{7C6BB245-3D1E-B3E0-45B6-79D24D7C80D4}"/>
              </a:ext>
            </a:extLst>
          </p:cNvPr>
          <p:cNvSpPr/>
          <p:nvPr/>
        </p:nvSpPr>
        <p:spPr>
          <a:xfrm>
            <a:off x="8413551" y="213295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7" name="Oval 6">
            <a:extLst>
              <a:ext uri="{FF2B5EF4-FFF2-40B4-BE49-F238E27FC236}">
                <a16:creationId xmlns:a16="http://schemas.microsoft.com/office/drawing/2014/main" id="{83174F3E-8A21-9A6B-EFBB-D017E89167F5}"/>
              </a:ext>
            </a:extLst>
          </p:cNvPr>
          <p:cNvSpPr/>
          <p:nvPr/>
        </p:nvSpPr>
        <p:spPr>
          <a:xfrm>
            <a:off x="8511759" y="276042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8" name="Oval 7">
            <a:extLst>
              <a:ext uri="{FF2B5EF4-FFF2-40B4-BE49-F238E27FC236}">
                <a16:creationId xmlns:a16="http://schemas.microsoft.com/office/drawing/2014/main" id="{3BA01902-B881-49DF-EDF8-8BB74CF2AE69}"/>
              </a:ext>
            </a:extLst>
          </p:cNvPr>
          <p:cNvSpPr/>
          <p:nvPr/>
        </p:nvSpPr>
        <p:spPr>
          <a:xfrm>
            <a:off x="7948055" y="308228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6" name="Rectangle 15">
            <a:extLst>
              <a:ext uri="{FF2B5EF4-FFF2-40B4-BE49-F238E27FC236}">
                <a16:creationId xmlns:a16="http://schemas.microsoft.com/office/drawing/2014/main" id="{7A804B66-1C4B-0D58-F8FA-C317AB08DA7E}"/>
              </a:ext>
            </a:extLst>
          </p:cNvPr>
          <p:cNvSpPr/>
          <p:nvPr/>
        </p:nvSpPr>
        <p:spPr>
          <a:xfrm rot="13083416">
            <a:off x="7774211" y="2544359"/>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Chevron 16">
            <a:extLst>
              <a:ext uri="{FF2B5EF4-FFF2-40B4-BE49-F238E27FC236}">
                <a16:creationId xmlns:a16="http://schemas.microsoft.com/office/drawing/2014/main" id="{2DDB6B0B-6B0F-1B64-B6BF-86DE23755CE4}"/>
              </a:ext>
            </a:extLst>
          </p:cNvPr>
          <p:cNvSpPr/>
          <p:nvPr/>
        </p:nvSpPr>
        <p:spPr>
          <a:xfrm rot="5778903">
            <a:off x="7743083" y="1806383"/>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26DDA70D-0AF3-C166-78A4-87C4B37874A6}"/>
              </a:ext>
            </a:extLst>
          </p:cNvPr>
          <p:cNvSpPr/>
          <p:nvPr/>
        </p:nvSpPr>
        <p:spPr>
          <a:xfrm>
            <a:off x="7056386" y="2470910"/>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Tree>
    <p:extLst>
      <p:ext uri="{BB962C8B-B14F-4D97-AF65-F5344CB8AC3E}">
        <p14:creationId xmlns:p14="http://schemas.microsoft.com/office/powerpoint/2010/main" val="1940195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Lincs Node</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AFA94FA4-243A-BFB4-3184-65D94666C11F}"/>
              </a:ext>
            </a:extLst>
          </p:cNvPr>
          <p:cNvPicPr>
            <a:picLocks noChangeAspect="1"/>
          </p:cNvPicPr>
          <p:nvPr/>
        </p:nvPicPr>
        <p:blipFill>
          <a:blip r:embed="rId4"/>
          <a:stretch>
            <a:fillRect/>
          </a:stretch>
        </p:blipFill>
        <p:spPr>
          <a:xfrm>
            <a:off x="1030588" y="786701"/>
            <a:ext cx="5560787" cy="5952392"/>
          </a:xfrm>
          <a:prstGeom prst="rect">
            <a:avLst/>
          </a:prstGeom>
        </p:spPr>
      </p:pic>
      <p:pic>
        <p:nvPicPr>
          <p:cNvPr id="5" name="Picture 4">
            <a:extLst>
              <a:ext uri="{FF2B5EF4-FFF2-40B4-BE49-F238E27FC236}">
                <a16:creationId xmlns:a16="http://schemas.microsoft.com/office/drawing/2014/main" id="{941FDF6D-6201-F3FD-C985-3002BCAC3ADA}"/>
              </a:ext>
            </a:extLst>
          </p:cNvPr>
          <p:cNvPicPr>
            <a:picLocks noChangeAspect="1"/>
          </p:cNvPicPr>
          <p:nvPr/>
        </p:nvPicPr>
        <p:blipFill rotWithShape="1">
          <a:blip r:embed="rId5"/>
          <a:srcRect t="7358"/>
          <a:stretch/>
        </p:blipFill>
        <p:spPr>
          <a:xfrm>
            <a:off x="6849208" y="4246102"/>
            <a:ext cx="4950069" cy="554444"/>
          </a:xfrm>
          <a:prstGeom prst="rect">
            <a:avLst/>
          </a:prstGeom>
        </p:spPr>
      </p:pic>
      <p:sp>
        <p:nvSpPr>
          <p:cNvPr id="10" name="TextBox 9">
            <a:extLst>
              <a:ext uri="{FF2B5EF4-FFF2-40B4-BE49-F238E27FC236}">
                <a16:creationId xmlns:a16="http://schemas.microsoft.com/office/drawing/2014/main" id="{1E5E1158-A4BC-A5DC-7B12-978EC8D1C33B}"/>
              </a:ext>
            </a:extLst>
          </p:cNvPr>
          <p:cNvSpPr txBox="1"/>
          <p:nvPr/>
        </p:nvSpPr>
        <p:spPr>
          <a:xfrm>
            <a:off x="6750294" y="882440"/>
            <a:ext cx="6097464" cy="369332"/>
          </a:xfrm>
          <a:prstGeom prst="rect">
            <a:avLst/>
          </a:prstGeom>
          <a:noFill/>
        </p:spPr>
        <p:txBody>
          <a:bodyPr wrap="square" lIns="91440" tIns="45720" rIns="91440" bIns="45720" anchor="t">
            <a:spAutoFit/>
          </a:bodyPr>
          <a:lstStyle/>
          <a:p>
            <a:r>
              <a:rPr lang="en-GB">
                <a:solidFill>
                  <a:srgbClr val="043D4B"/>
                </a:solidFill>
              </a:rPr>
              <a:t>Lincolnshire Node Viewpoint 2: Mill Lane</a:t>
            </a:r>
            <a:endParaRPr lang="en-GB">
              <a:solidFill>
                <a:srgbClr val="043D4B"/>
              </a:solidFill>
              <a:cs typeface="Calibri"/>
            </a:endParaRPr>
          </a:p>
        </p:txBody>
      </p:sp>
      <p:sp>
        <p:nvSpPr>
          <p:cNvPr id="4" name="TextBox 3">
            <a:extLst>
              <a:ext uri="{FF2B5EF4-FFF2-40B4-BE49-F238E27FC236}">
                <a16:creationId xmlns:a16="http://schemas.microsoft.com/office/drawing/2014/main" id="{5BF0AE9B-AE27-CA78-0C53-010D87E2AEB0}"/>
              </a:ext>
            </a:extLst>
          </p:cNvPr>
          <p:cNvSpPr txBox="1"/>
          <p:nvPr/>
        </p:nvSpPr>
        <p:spPr>
          <a:xfrm>
            <a:off x="5076230" y="894893"/>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3" name="TextBox 12">
            <a:extLst>
              <a:ext uri="{FF2B5EF4-FFF2-40B4-BE49-F238E27FC236}">
                <a16:creationId xmlns:a16="http://schemas.microsoft.com/office/drawing/2014/main" id="{3B58DEBB-5FA6-4BA5-2F0F-D038C0B953D2}"/>
              </a:ext>
            </a:extLst>
          </p:cNvPr>
          <p:cNvSpPr txBox="1"/>
          <p:nvPr/>
        </p:nvSpPr>
        <p:spPr>
          <a:xfrm>
            <a:off x="5761390" y="2859088"/>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44BE466F-F256-02BA-BD53-B5C9D140CD4B}"/>
              </a:ext>
            </a:extLst>
          </p:cNvPr>
          <p:cNvSpPr txBox="1"/>
          <p:nvPr/>
        </p:nvSpPr>
        <p:spPr>
          <a:xfrm>
            <a:off x="5620516" y="4836835"/>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pic>
        <p:nvPicPr>
          <p:cNvPr id="2" name="Picture 1">
            <a:extLst>
              <a:ext uri="{FF2B5EF4-FFF2-40B4-BE49-F238E27FC236}">
                <a16:creationId xmlns:a16="http://schemas.microsoft.com/office/drawing/2014/main" id="{F4C5DEA8-111B-C713-12F7-DBA9535554EC}"/>
              </a:ext>
            </a:extLst>
          </p:cNvPr>
          <p:cNvPicPr>
            <a:picLocks noChangeAspect="1"/>
          </p:cNvPicPr>
          <p:nvPr/>
        </p:nvPicPr>
        <p:blipFill>
          <a:blip r:embed="rId6"/>
          <a:stretch>
            <a:fillRect/>
          </a:stretch>
        </p:blipFill>
        <p:spPr>
          <a:xfrm>
            <a:off x="6865462" y="1721646"/>
            <a:ext cx="2572220" cy="1599570"/>
          </a:xfrm>
          <a:prstGeom prst="rect">
            <a:avLst/>
          </a:prstGeom>
        </p:spPr>
      </p:pic>
      <p:sp>
        <p:nvSpPr>
          <p:cNvPr id="6" name="Arrow: Chevron 5">
            <a:extLst>
              <a:ext uri="{FF2B5EF4-FFF2-40B4-BE49-F238E27FC236}">
                <a16:creationId xmlns:a16="http://schemas.microsoft.com/office/drawing/2014/main" id="{154420F3-F791-D56D-A579-E23ECE36DB4B}"/>
              </a:ext>
            </a:extLst>
          </p:cNvPr>
          <p:cNvSpPr/>
          <p:nvPr/>
        </p:nvSpPr>
        <p:spPr>
          <a:xfrm rot="3984315">
            <a:off x="7744973" y="1812004"/>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a:extLst>
              <a:ext uri="{FF2B5EF4-FFF2-40B4-BE49-F238E27FC236}">
                <a16:creationId xmlns:a16="http://schemas.microsoft.com/office/drawing/2014/main" id="{B1D81803-6F37-337D-2189-F9E8B7F46C67}"/>
              </a:ext>
            </a:extLst>
          </p:cNvPr>
          <p:cNvPicPr>
            <a:picLocks noChangeAspect="1"/>
          </p:cNvPicPr>
          <p:nvPr/>
        </p:nvPicPr>
        <p:blipFill rotWithShape="1">
          <a:blip r:embed="rId7"/>
          <a:srcRect l="7160"/>
          <a:stretch/>
        </p:blipFill>
        <p:spPr>
          <a:xfrm>
            <a:off x="6849208" y="1339942"/>
            <a:ext cx="3025145" cy="2672981"/>
          </a:xfrm>
          <a:prstGeom prst="rect">
            <a:avLst/>
          </a:prstGeom>
          <a:ln>
            <a:solidFill>
              <a:schemeClr val="accent1">
                <a:shade val="50000"/>
              </a:schemeClr>
            </a:solidFill>
          </a:ln>
        </p:spPr>
      </p:pic>
      <p:sp>
        <p:nvSpPr>
          <p:cNvPr id="8" name="Oval 7">
            <a:extLst>
              <a:ext uri="{FF2B5EF4-FFF2-40B4-BE49-F238E27FC236}">
                <a16:creationId xmlns:a16="http://schemas.microsoft.com/office/drawing/2014/main" id="{B0B490A4-707F-83F0-C25B-EE9D1AC4397C}"/>
              </a:ext>
            </a:extLst>
          </p:cNvPr>
          <p:cNvSpPr/>
          <p:nvPr/>
        </p:nvSpPr>
        <p:spPr>
          <a:xfrm>
            <a:off x="7957083" y="212978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9" name="Oval 8">
            <a:extLst>
              <a:ext uri="{FF2B5EF4-FFF2-40B4-BE49-F238E27FC236}">
                <a16:creationId xmlns:a16="http://schemas.microsoft.com/office/drawing/2014/main" id="{1478E11A-6214-4AE4-E4CE-F5B37175D0AF}"/>
              </a:ext>
            </a:extLst>
          </p:cNvPr>
          <p:cNvSpPr/>
          <p:nvPr/>
        </p:nvSpPr>
        <p:spPr>
          <a:xfrm>
            <a:off x="8561921" y="206628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4" name="Oval 13">
            <a:extLst>
              <a:ext uri="{FF2B5EF4-FFF2-40B4-BE49-F238E27FC236}">
                <a16:creationId xmlns:a16="http://schemas.microsoft.com/office/drawing/2014/main" id="{934B2824-C294-E272-5254-2A41AA5E6B05}"/>
              </a:ext>
            </a:extLst>
          </p:cNvPr>
          <p:cNvSpPr/>
          <p:nvPr/>
        </p:nvSpPr>
        <p:spPr>
          <a:xfrm>
            <a:off x="8660129" y="2693749"/>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6" name="Oval 15">
            <a:extLst>
              <a:ext uri="{FF2B5EF4-FFF2-40B4-BE49-F238E27FC236}">
                <a16:creationId xmlns:a16="http://schemas.microsoft.com/office/drawing/2014/main" id="{B7D3981E-9BEA-4446-D645-3FCB482B9D56}"/>
              </a:ext>
            </a:extLst>
          </p:cNvPr>
          <p:cNvSpPr/>
          <p:nvPr/>
        </p:nvSpPr>
        <p:spPr>
          <a:xfrm>
            <a:off x="8096425" y="301560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7" name="Rectangle 16">
            <a:extLst>
              <a:ext uri="{FF2B5EF4-FFF2-40B4-BE49-F238E27FC236}">
                <a16:creationId xmlns:a16="http://schemas.microsoft.com/office/drawing/2014/main" id="{2D78D3F3-EDBA-74BD-6EAE-0A568FD7F889}"/>
              </a:ext>
            </a:extLst>
          </p:cNvPr>
          <p:cNvSpPr/>
          <p:nvPr/>
        </p:nvSpPr>
        <p:spPr>
          <a:xfrm rot="13083416">
            <a:off x="7922581" y="2477684"/>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Chevron 17">
            <a:extLst>
              <a:ext uri="{FF2B5EF4-FFF2-40B4-BE49-F238E27FC236}">
                <a16:creationId xmlns:a16="http://schemas.microsoft.com/office/drawing/2014/main" id="{E0D33DE5-98CC-7BFC-C2FB-07513F7F4FDD}"/>
              </a:ext>
            </a:extLst>
          </p:cNvPr>
          <p:cNvSpPr/>
          <p:nvPr/>
        </p:nvSpPr>
        <p:spPr>
          <a:xfrm rot="8053015">
            <a:off x="8679139" y="1760085"/>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a:extLst>
              <a:ext uri="{FF2B5EF4-FFF2-40B4-BE49-F238E27FC236}">
                <a16:creationId xmlns:a16="http://schemas.microsoft.com/office/drawing/2014/main" id="{B09D2AA4-2969-C14B-1F76-E706C296F186}"/>
              </a:ext>
            </a:extLst>
          </p:cNvPr>
          <p:cNvSpPr/>
          <p:nvPr/>
        </p:nvSpPr>
        <p:spPr>
          <a:xfrm>
            <a:off x="7166233" y="240423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5</a:t>
            </a:r>
            <a:endParaRPr lang="en-GB" sz="1400">
              <a:solidFill>
                <a:srgbClr val="043D4B"/>
              </a:solidFill>
              <a:cs typeface="Calibri"/>
            </a:endParaRPr>
          </a:p>
        </p:txBody>
      </p:sp>
    </p:spTree>
    <p:extLst>
      <p:ext uri="{BB962C8B-B14F-4D97-AF65-F5344CB8AC3E}">
        <p14:creationId xmlns:p14="http://schemas.microsoft.com/office/powerpoint/2010/main" val="3568516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769407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Lincs Node</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39F42289-DF07-589C-5709-861ABA30304B}"/>
              </a:ext>
            </a:extLst>
          </p:cNvPr>
          <p:cNvPicPr>
            <a:picLocks noChangeAspect="1"/>
          </p:cNvPicPr>
          <p:nvPr/>
        </p:nvPicPr>
        <p:blipFill>
          <a:blip r:embed="rId4"/>
          <a:stretch>
            <a:fillRect/>
          </a:stretch>
        </p:blipFill>
        <p:spPr>
          <a:xfrm>
            <a:off x="798993" y="738554"/>
            <a:ext cx="5393723" cy="5838092"/>
          </a:xfrm>
          <a:prstGeom prst="rect">
            <a:avLst/>
          </a:prstGeom>
        </p:spPr>
      </p:pic>
      <p:sp>
        <p:nvSpPr>
          <p:cNvPr id="5" name="TextBox 4">
            <a:extLst>
              <a:ext uri="{FF2B5EF4-FFF2-40B4-BE49-F238E27FC236}">
                <a16:creationId xmlns:a16="http://schemas.microsoft.com/office/drawing/2014/main" id="{47B48D36-17D1-5F44-4533-1BC78EFA7044}"/>
              </a:ext>
            </a:extLst>
          </p:cNvPr>
          <p:cNvSpPr txBox="1"/>
          <p:nvPr/>
        </p:nvSpPr>
        <p:spPr>
          <a:xfrm>
            <a:off x="6596063" y="970702"/>
            <a:ext cx="6097464" cy="369332"/>
          </a:xfrm>
          <a:prstGeom prst="rect">
            <a:avLst/>
          </a:prstGeom>
          <a:noFill/>
        </p:spPr>
        <p:txBody>
          <a:bodyPr wrap="square" lIns="91440" tIns="45720" rIns="91440" bIns="45720" anchor="t">
            <a:spAutoFit/>
          </a:bodyPr>
          <a:lstStyle/>
          <a:p>
            <a:r>
              <a:rPr lang="en-GB">
                <a:solidFill>
                  <a:srgbClr val="043D4B"/>
                </a:solidFill>
              </a:rPr>
              <a:t>Lincolnshire Node Viewpoint 5: Bilsby</a:t>
            </a:r>
            <a:endParaRPr lang="en-GB">
              <a:solidFill>
                <a:srgbClr val="043D4B"/>
              </a:solidFill>
              <a:cs typeface="Calibri"/>
            </a:endParaRPr>
          </a:p>
        </p:txBody>
      </p:sp>
      <p:pic>
        <p:nvPicPr>
          <p:cNvPr id="6" name="Picture 5">
            <a:extLst>
              <a:ext uri="{FF2B5EF4-FFF2-40B4-BE49-F238E27FC236}">
                <a16:creationId xmlns:a16="http://schemas.microsoft.com/office/drawing/2014/main" id="{CF1258EC-2127-ACE3-904D-3EC4A51C3DEE}"/>
              </a:ext>
            </a:extLst>
          </p:cNvPr>
          <p:cNvPicPr>
            <a:picLocks noChangeAspect="1"/>
          </p:cNvPicPr>
          <p:nvPr/>
        </p:nvPicPr>
        <p:blipFill rotWithShape="1">
          <a:blip r:embed="rId5"/>
          <a:srcRect t="7358"/>
          <a:stretch/>
        </p:blipFill>
        <p:spPr>
          <a:xfrm>
            <a:off x="6752581" y="4266220"/>
            <a:ext cx="4950069" cy="554444"/>
          </a:xfrm>
          <a:prstGeom prst="rect">
            <a:avLst/>
          </a:prstGeom>
        </p:spPr>
      </p:pic>
      <p:sp>
        <p:nvSpPr>
          <p:cNvPr id="4" name="TextBox 3">
            <a:extLst>
              <a:ext uri="{FF2B5EF4-FFF2-40B4-BE49-F238E27FC236}">
                <a16:creationId xmlns:a16="http://schemas.microsoft.com/office/drawing/2014/main" id="{51EA76C2-D038-61FC-DE13-EC7F7AD3C060}"/>
              </a:ext>
            </a:extLst>
          </p:cNvPr>
          <p:cNvSpPr txBox="1"/>
          <p:nvPr/>
        </p:nvSpPr>
        <p:spPr>
          <a:xfrm>
            <a:off x="4685625" y="786036"/>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3" name="TextBox 12">
            <a:extLst>
              <a:ext uri="{FF2B5EF4-FFF2-40B4-BE49-F238E27FC236}">
                <a16:creationId xmlns:a16="http://schemas.microsoft.com/office/drawing/2014/main" id="{039127A2-9BAD-6561-16B4-966352ED1528}"/>
              </a:ext>
            </a:extLst>
          </p:cNvPr>
          <p:cNvSpPr txBox="1"/>
          <p:nvPr/>
        </p:nvSpPr>
        <p:spPr>
          <a:xfrm>
            <a:off x="5370785" y="2750231"/>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D0AF54D9-B3D6-41E4-EEB6-34D7ADCE042F}"/>
              </a:ext>
            </a:extLst>
          </p:cNvPr>
          <p:cNvSpPr txBox="1"/>
          <p:nvPr/>
        </p:nvSpPr>
        <p:spPr>
          <a:xfrm>
            <a:off x="5229911" y="472797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pic>
        <p:nvPicPr>
          <p:cNvPr id="2" name="Picture 1">
            <a:extLst>
              <a:ext uri="{FF2B5EF4-FFF2-40B4-BE49-F238E27FC236}">
                <a16:creationId xmlns:a16="http://schemas.microsoft.com/office/drawing/2014/main" id="{BE663322-9E91-CF5E-15B7-015E84CBB87C}"/>
              </a:ext>
            </a:extLst>
          </p:cNvPr>
          <p:cNvPicPr>
            <a:picLocks noChangeAspect="1"/>
          </p:cNvPicPr>
          <p:nvPr/>
        </p:nvPicPr>
        <p:blipFill>
          <a:blip r:embed="rId6"/>
          <a:stretch>
            <a:fillRect/>
          </a:stretch>
        </p:blipFill>
        <p:spPr>
          <a:xfrm>
            <a:off x="6717092" y="1788321"/>
            <a:ext cx="2572220" cy="1599570"/>
          </a:xfrm>
          <a:prstGeom prst="rect">
            <a:avLst/>
          </a:prstGeom>
        </p:spPr>
      </p:pic>
      <p:sp>
        <p:nvSpPr>
          <p:cNvPr id="7" name="Arrow: Chevron 6">
            <a:extLst>
              <a:ext uri="{FF2B5EF4-FFF2-40B4-BE49-F238E27FC236}">
                <a16:creationId xmlns:a16="http://schemas.microsoft.com/office/drawing/2014/main" id="{D2ADB0A9-C960-D822-6CF1-67C045B3EE75}"/>
              </a:ext>
            </a:extLst>
          </p:cNvPr>
          <p:cNvSpPr/>
          <p:nvPr/>
        </p:nvSpPr>
        <p:spPr>
          <a:xfrm rot="3984315">
            <a:off x="7596603" y="1878679"/>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43D4B"/>
              </a:solidFill>
              <a:cs typeface="Calibri"/>
            </a:endParaRPr>
          </a:p>
        </p:txBody>
      </p:sp>
      <p:pic>
        <p:nvPicPr>
          <p:cNvPr id="8" name="Picture 7">
            <a:extLst>
              <a:ext uri="{FF2B5EF4-FFF2-40B4-BE49-F238E27FC236}">
                <a16:creationId xmlns:a16="http://schemas.microsoft.com/office/drawing/2014/main" id="{0BA40ACA-5F07-E3D6-7230-F37311D9EACA}"/>
              </a:ext>
            </a:extLst>
          </p:cNvPr>
          <p:cNvPicPr>
            <a:picLocks noChangeAspect="1"/>
          </p:cNvPicPr>
          <p:nvPr/>
        </p:nvPicPr>
        <p:blipFill rotWithShape="1">
          <a:blip r:embed="rId7"/>
          <a:srcRect l="7160"/>
          <a:stretch/>
        </p:blipFill>
        <p:spPr>
          <a:xfrm>
            <a:off x="6700838" y="1406617"/>
            <a:ext cx="3025145" cy="2672981"/>
          </a:xfrm>
          <a:prstGeom prst="rect">
            <a:avLst/>
          </a:prstGeom>
          <a:ln>
            <a:solidFill>
              <a:schemeClr val="accent1">
                <a:shade val="50000"/>
              </a:schemeClr>
            </a:solidFill>
          </a:ln>
        </p:spPr>
      </p:pic>
      <p:sp>
        <p:nvSpPr>
          <p:cNvPr id="9" name="Oval 8">
            <a:extLst>
              <a:ext uri="{FF2B5EF4-FFF2-40B4-BE49-F238E27FC236}">
                <a16:creationId xmlns:a16="http://schemas.microsoft.com/office/drawing/2014/main" id="{DED3BB85-C4B5-D894-398D-41BD7835BFD5}"/>
              </a:ext>
            </a:extLst>
          </p:cNvPr>
          <p:cNvSpPr/>
          <p:nvPr/>
        </p:nvSpPr>
        <p:spPr>
          <a:xfrm>
            <a:off x="7808713" y="219645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1</a:t>
            </a:r>
            <a:endParaRPr lang="en-GB" sz="1400">
              <a:solidFill>
                <a:srgbClr val="043D4B"/>
              </a:solidFill>
              <a:cs typeface="Calibri"/>
            </a:endParaRPr>
          </a:p>
        </p:txBody>
      </p:sp>
      <p:sp>
        <p:nvSpPr>
          <p:cNvPr id="10" name="Oval 9">
            <a:extLst>
              <a:ext uri="{FF2B5EF4-FFF2-40B4-BE49-F238E27FC236}">
                <a16:creationId xmlns:a16="http://schemas.microsoft.com/office/drawing/2014/main" id="{E4CD86C2-94A2-E1E1-424F-8FDBAB94A48E}"/>
              </a:ext>
            </a:extLst>
          </p:cNvPr>
          <p:cNvSpPr/>
          <p:nvPr/>
        </p:nvSpPr>
        <p:spPr>
          <a:xfrm>
            <a:off x="8413551" y="213295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2</a:t>
            </a:r>
            <a:endParaRPr lang="en-GB" sz="1400">
              <a:solidFill>
                <a:srgbClr val="043D4B"/>
              </a:solidFill>
              <a:cs typeface="Calibri"/>
            </a:endParaRPr>
          </a:p>
        </p:txBody>
      </p:sp>
      <p:sp>
        <p:nvSpPr>
          <p:cNvPr id="14" name="Oval 13">
            <a:extLst>
              <a:ext uri="{FF2B5EF4-FFF2-40B4-BE49-F238E27FC236}">
                <a16:creationId xmlns:a16="http://schemas.microsoft.com/office/drawing/2014/main" id="{17B4A60C-716D-5636-F8F3-D6C45F0108F8}"/>
              </a:ext>
            </a:extLst>
          </p:cNvPr>
          <p:cNvSpPr/>
          <p:nvPr/>
        </p:nvSpPr>
        <p:spPr>
          <a:xfrm>
            <a:off x="8511759" y="276042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3</a:t>
            </a:r>
            <a:endParaRPr lang="en-GB" sz="1400">
              <a:solidFill>
                <a:srgbClr val="043D4B"/>
              </a:solidFill>
              <a:cs typeface="Calibri"/>
            </a:endParaRPr>
          </a:p>
        </p:txBody>
      </p:sp>
      <p:sp>
        <p:nvSpPr>
          <p:cNvPr id="16" name="Oval 15">
            <a:extLst>
              <a:ext uri="{FF2B5EF4-FFF2-40B4-BE49-F238E27FC236}">
                <a16:creationId xmlns:a16="http://schemas.microsoft.com/office/drawing/2014/main" id="{66D9DBE4-E9D9-96FE-5642-7127826C08F9}"/>
              </a:ext>
            </a:extLst>
          </p:cNvPr>
          <p:cNvSpPr/>
          <p:nvPr/>
        </p:nvSpPr>
        <p:spPr>
          <a:xfrm>
            <a:off x="7948055" y="308228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4</a:t>
            </a:r>
            <a:endParaRPr lang="en-GB" sz="1400">
              <a:solidFill>
                <a:srgbClr val="043D4B"/>
              </a:solidFill>
              <a:cs typeface="Calibri"/>
            </a:endParaRPr>
          </a:p>
        </p:txBody>
      </p:sp>
      <p:sp>
        <p:nvSpPr>
          <p:cNvPr id="17" name="Rectangle 16">
            <a:extLst>
              <a:ext uri="{FF2B5EF4-FFF2-40B4-BE49-F238E27FC236}">
                <a16:creationId xmlns:a16="http://schemas.microsoft.com/office/drawing/2014/main" id="{787CEE8C-25C8-53F0-A794-E8F44AA0EE30}"/>
              </a:ext>
            </a:extLst>
          </p:cNvPr>
          <p:cNvSpPr/>
          <p:nvPr/>
        </p:nvSpPr>
        <p:spPr>
          <a:xfrm rot="13083416">
            <a:off x="7774211" y="2544359"/>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43D4B"/>
              </a:solidFill>
              <a:cs typeface="Calibri"/>
            </a:endParaRPr>
          </a:p>
        </p:txBody>
      </p:sp>
      <p:sp>
        <p:nvSpPr>
          <p:cNvPr id="18" name="Arrow: Chevron 17">
            <a:extLst>
              <a:ext uri="{FF2B5EF4-FFF2-40B4-BE49-F238E27FC236}">
                <a16:creationId xmlns:a16="http://schemas.microsoft.com/office/drawing/2014/main" id="{A425A639-778F-14EC-4C71-25A17C0E78F0}"/>
              </a:ext>
            </a:extLst>
          </p:cNvPr>
          <p:cNvSpPr/>
          <p:nvPr/>
        </p:nvSpPr>
        <p:spPr>
          <a:xfrm rot="606319">
            <a:off x="6760177" y="2311695"/>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43D4B"/>
              </a:solidFill>
              <a:cs typeface="Calibri"/>
            </a:endParaRPr>
          </a:p>
        </p:txBody>
      </p:sp>
      <p:sp>
        <p:nvSpPr>
          <p:cNvPr id="20" name="Oval 19">
            <a:extLst>
              <a:ext uri="{FF2B5EF4-FFF2-40B4-BE49-F238E27FC236}">
                <a16:creationId xmlns:a16="http://schemas.microsoft.com/office/drawing/2014/main" id="{418F8322-6475-270E-EA8D-F15AC051C076}"/>
              </a:ext>
            </a:extLst>
          </p:cNvPr>
          <p:cNvSpPr/>
          <p:nvPr/>
        </p:nvSpPr>
        <p:spPr>
          <a:xfrm>
            <a:off x="7056386" y="2470910"/>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5</a:t>
            </a:r>
            <a:endParaRPr lang="en-GB" sz="1400">
              <a:solidFill>
                <a:srgbClr val="043D4B"/>
              </a:solidFill>
              <a:cs typeface="Calibri"/>
            </a:endParaRPr>
          </a:p>
        </p:txBody>
      </p:sp>
    </p:spTree>
    <p:extLst>
      <p:ext uri="{BB962C8B-B14F-4D97-AF65-F5344CB8AC3E}">
        <p14:creationId xmlns:p14="http://schemas.microsoft.com/office/powerpoint/2010/main" val="1878675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66109" cy="578882"/>
          </a:xfrm>
          <a:prstGeom prst="roundRect">
            <a:avLst/>
          </a:prstGeom>
          <a:noFill/>
        </p:spPr>
        <p:txBody>
          <a:bodyPr wrap="square" lIns="91440" tIns="45720" rIns="91440" bIns="45720" rtlCol="0" anchor="t">
            <a:spAutoFit/>
          </a:bodyPr>
          <a:lstStyle/>
          <a:p>
            <a:r>
              <a:rPr lang="en-GB" sz="2800" b="1">
                <a:solidFill>
                  <a:srgbClr val="043D4B"/>
                </a:solidFill>
                <a:latin typeface="Century Gothic"/>
              </a:rPr>
              <a:t>Substation Options – Weston Marsh (North &amp; South)</a:t>
            </a:r>
            <a:endParaRPr lang="en-GB" sz="28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F5275BDA-5990-6193-83E7-799F76941A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1080" y="742950"/>
            <a:ext cx="7609840" cy="5372100"/>
          </a:xfrm>
          <a:prstGeom prst="rect">
            <a:avLst/>
          </a:prstGeom>
          <a:noFill/>
          <a:ln>
            <a:noFill/>
          </a:ln>
        </p:spPr>
      </p:pic>
    </p:spTree>
    <p:extLst>
      <p:ext uri="{BB962C8B-B14F-4D97-AF65-F5344CB8AC3E}">
        <p14:creationId xmlns:p14="http://schemas.microsoft.com/office/powerpoint/2010/main" val="343375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66109" cy="578882"/>
          </a:xfrm>
          <a:prstGeom prst="roundRect">
            <a:avLst/>
          </a:prstGeom>
          <a:noFill/>
        </p:spPr>
        <p:txBody>
          <a:bodyPr wrap="square" lIns="91440" tIns="45720" rIns="91440" bIns="45720" rtlCol="0" anchor="t">
            <a:spAutoFit/>
          </a:bodyPr>
          <a:lstStyle/>
          <a:p>
            <a:r>
              <a:rPr lang="en-GB" sz="2800" b="1">
                <a:solidFill>
                  <a:srgbClr val="043D4B"/>
                </a:solidFill>
                <a:latin typeface="Century Gothic"/>
              </a:rPr>
              <a:t>Substation Options – Weston Marsh (North &amp; South)</a:t>
            </a:r>
            <a:endParaRPr lang="en-GB" sz="2800" b="1">
              <a:solidFill>
                <a:srgbClr val="043D4B"/>
              </a:solidFill>
              <a:latin typeface="Century Gothic" panose="020B0502020202020204" pitchFamily="34" charset="0"/>
            </a:endParaRPr>
          </a:p>
        </p:txBody>
      </p:sp>
      <p:pic>
        <p:nvPicPr>
          <p:cNvPr id="2" name="Picture 1">
            <a:extLst>
              <a:ext uri="{FF2B5EF4-FFF2-40B4-BE49-F238E27FC236}">
                <a16:creationId xmlns:a16="http://schemas.microsoft.com/office/drawing/2014/main" id="{F97144E9-108C-7022-27C6-97FE7A7FE0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0927" y="833996"/>
            <a:ext cx="8232561" cy="5805952"/>
          </a:xfrm>
          <a:prstGeom prst="rect">
            <a:avLst/>
          </a:prstGeom>
          <a:noFill/>
          <a:ln>
            <a:noFill/>
          </a:ln>
        </p:spPr>
      </p:pic>
    </p:spTree>
    <p:extLst>
      <p:ext uri="{BB962C8B-B14F-4D97-AF65-F5344CB8AC3E}">
        <p14:creationId xmlns:p14="http://schemas.microsoft.com/office/powerpoint/2010/main" val="3451297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75310"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North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3A3A36AB-67E5-9B6B-14AE-22C36F9C0E8D}"/>
              </a:ext>
            </a:extLst>
          </p:cNvPr>
          <p:cNvPicPr>
            <a:picLocks noChangeAspect="1"/>
          </p:cNvPicPr>
          <p:nvPr/>
        </p:nvPicPr>
        <p:blipFill>
          <a:blip r:embed="rId4"/>
          <a:stretch>
            <a:fillRect/>
          </a:stretch>
        </p:blipFill>
        <p:spPr>
          <a:xfrm>
            <a:off x="114300" y="1389185"/>
            <a:ext cx="7498081" cy="5349908"/>
          </a:xfrm>
          <a:prstGeom prst="rect">
            <a:avLst/>
          </a:prstGeom>
        </p:spPr>
      </p:pic>
      <p:pic>
        <p:nvPicPr>
          <p:cNvPr id="5" name="Picture 4">
            <a:extLst>
              <a:ext uri="{FF2B5EF4-FFF2-40B4-BE49-F238E27FC236}">
                <a16:creationId xmlns:a16="http://schemas.microsoft.com/office/drawing/2014/main" id="{8EAFAAEB-7A46-58DA-A47C-291DFDF1A063}"/>
              </a:ext>
            </a:extLst>
          </p:cNvPr>
          <p:cNvPicPr>
            <a:picLocks noChangeAspect="1"/>
          </p:cNvPicPr>
          <p:nvPr/>
        </p:nvPicPr>
        <p:blipFill>
          <a:blip r:embed="rId5"/>
          <a:stretch>
            <a:fillRect/>
          </a:stretch>
        </p:blipFill>
        <p:spPr>
          <a:xfrm>
            <a:off x="7777086" y="1356928"/>
            <a:ext cx="4436831" cy="3144734"/>
          </a:xfrm>
          <a:prstGeom prst="rect">
            <a:avLst/>
          </a:prstGeom>
        </p:spPr>
      </p:pic>
      <p:pic>
        <p:nvPicPr>
          <p:cNvPr id="4" name="Picture 3" descr="Chart, treemap chart&#10;&#10;Description automatically generated">
            <a:extLst>
              <a:ext uri="{FF2B5EF4-FFF2-40B4-BE49-F238E27FC236}">
                <a16:creationId xmlns:a16="http://schemas.microsoft.com/office/drawing/2014/main" id="{A7D41E78-05B2-5C38-1AB5-FA1912D4BA55}"/>
              </a:ext>
            </a:extLst>
          </p:cNvPr>
          <p:cNvPicPr>
            <a:picLocks noChangeAspect="1"/>
          </p:cNvPicPr>
          <p:nvPr/>
        </p:nvPicPr>
        <p:blipFill>
          <a:blip r:embed="rId6"/>
          <a:stretch>
            <a:fillRect/>
          </a:stretch>
        </p:blipFill>
        <p:spPr>
          <a:xfrm>
            <a:off x="7778803" y="4562316"/>
            <a:ext cx="4292813" cy="1869940"/>
          </a:xfrm>
          <a:prstGeom prst="rect">
            <a:avLst/>
          </a:prstGeom>
        </p:spPr>
      </p:pic>
    </p:spTree>
    <p:extLst>
      <p:ext uri="{BB962C8B-B14F-4D97-AF65-F5344CB8AC3E}">
        <p14:creationId xmlns:p14="http://schemas.microsoft.com/office/powerpoint/2010/main" val="921862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75310"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North</a:t>
            </a:r>
            <a:endParaRPr lang="en-GB" sz="3600" b="1">
              <a:solidFill>
                <a:srgbClr val="043D4B"/>
              </a:solidFill>
              <a:latin typeface="Century Gothic" panose="020B0502020202020204" pitchFamily="34" charset="0"/>
            </a:endParaRPr>
          </a:p>
        </p:txBody>
      </p:sp>
      <p:sp>
        <p:nvSpPr>
          <p:cNvPr id="4" name="TextBox 3">
            <a:extLst>
              <a:ext uri="{FF2B5EF4-FFF2-40B4-BE49-F238E27FC236}">
                <a16:creationId xmlns:a16="http://schemas.microsoft.com/office/drawing/2014/main" id="{B8001C73-89AC-425D-D566-D9EE76BD08C3}"/>
              </a:ext>
            </a:extLst>
          </p:cNvPr>
          <p:cNvSpPr txBox="1"/>
          <p:nvPr/>
        </p:nvSpPr>
        <p:spPr>
          <a:xfrm>
            <a:off x="5877041" y="1005881"/>
            <a:ext cx="6516531" cy="369332"/>
          </a:xfrm>
          <a:prstGeom prst="rect">
            <a:avLst/>
          </a:prstGeom>
          <a:noFill/>
        </p:spPr>
        <p:txBody>
          <a:bodyPr wrap="square" lIns="91440" tIns="45720" rIns="91440" bIns="45720" anchor="t">
            <a:spAutoFit/>
          </a:bodyPr>
          <a:lstStyle/>
          <a:p>
            <a:r>
              <a:rPr lang="en-US">
                <a:solidFill>
                  <a:srgbClr val="043D4B"/>
                </a:solidFill>
              </a:rPr>
              <a:t>Weston Marsh North Viewpoint 1: Marsh Lane near Manor House</a:t>
            </a:r>
            <a:endParaRPr lang="en-GB">
              <a:solidFill>
                <a:srgbClr val="043D4B"/>
              </a:solidFill>
              <a:cs typeface="Calibri"/>
            </a:endParaRPr>
          </a:p>
        </p:txBody>
      </p:sp>
      <p:pic>
        <p:nvPicPr>
          <p:cNvPr id="7" name="Picture 6">
            <a:extLst>
              <a:ext uri="{FF2B5EF4-FFF2-40B4-BE49-F238E27FC236}">
                <a16:creationId xmlns:a16="http://schemas.microsoft.com/office/drawing/2014/main" id="{0903A9F7-33EC-3269-60C2-1949F0477942}"/>
              </a:ext>
            </a:extLst>
          </p:cNvPr>
          <p:cNvPicPr>
            <a:picLocks noChangeAspect="1"/>
          </p:cNvPicPr>
          <p:nvPr/>
        </p:nvPicPr>
        <p:blipFill>
          <a:blip r:embed="rId4"/>
          <a:stretch>
            <a:fillRect/>
          </a:stretch>
        </p:blipFill>
        <p:spPr>
          <a:xfrm>
            <a:off x="330064" y="833996"/>
            <a:ext cx="5456041" cy="5882054"/>
          </a:xfrm>
          <a:prstGeom prst="rect">
            <a:avLst/>
          </a:prstGeom>
        </p:spPr>
      </p:pic>
      <p:pic>
        <p:nvPicPr>
          <p:cNvPr id="8" name="Picture 7">
            <a:extLst>
              <a:ext uri="{FF2B5EF4-FFF2-40B4-BE49-F238E27FC236}">
                <a16:creationId xmlns:a16="http://schemas.microsoft.com/office/drawing/2014/main" id="{A70D59A2-159B-95BB-F48F-553EBD15749C}"/>
              </a:ext>
            </a:extLst>
          </p:cNvPr>
          <p:cNvPicPr>
            <a:picLocks noChangeAspect="1"/>
          </p:cNvPicPr>
          <p:nvPr/>
        </p:nvPicPr>
        <p:blipFill rotWithShape="1">
          <a:blip r:embed="rId5"/>
          <a:srcRect t="7358"/>
          <a:stretch/>
        </p:blipFill>
        <p:spPr>
          <a:xfrm>
            <a:off x="6017275" y="4915261"/>
            <a:ext cx="4950069" cy="554444"/>
          </a:xfrm>
          <a:prstGeom prst="rect">
            <a:avLst/>
          </a:prstGeom>
        </p:spPr>
      </p:pic>
      <p:sp>
        <p:nvSpPr>
          <p:cNvPr id="5" name="TextBox 4">
            <a:extLst>
              <a:ext uri="{FF2B5EF4-FFF2-40B4-BE49-F238E27FC236}">
                <a16:creationId xmlns:a16="http://schemas.microsoft.com/office/drawing/2014/main" id="{8014FCCC-D4D9-C590-F14E-A7AE0857A1C3}"/>
              </a:ext>
            </a:extLst>
          </p:cNvPr>
          <p:cNvSpPr txBox="1"/>
          <p:nvPr/>
        </p:nvSpPr>
        <p:spPr>
          <a:xfrm>
            <a:off x="4301423" y="933313"/>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2" name="TextBox 11">
            <a:extLst>
              <a:ext uri="{FF2B5EF4-FFF2-40B4-BE49-F238E27FC236}">
                <a16:creationId xmlns:a16="http://schemas.microsoft.com/office/drawing/2014/main" id="{3316AC92-900C-86E3-C50C-3445CF8D306A}"/>
              </a:ext>
            </a:extLst>
          </p:cNvPr>
          <p:cNvSpPr txBox="1"/>
          <p:nvPr/>
        </p:nvSpPr>
        <p:spPr>
          <a:xfrm>
            <a:off x="4986583" y="2897508"/>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6" name="TextBox 15">
            <a:extLst>
              <a:ext uri="{FF2B5EF4-FFF2-40B4-BE49-F238E27FC236}">
                <a16:creationId xmlns:a16="http://schemas.microsoft.com/office/drawing/2014/main" id="{C724B04B-4420-6AF8-0B31-31D8D3EAA208}"/>
              </a:ext>
            </a:extLst>
          </p:cNvPr>
          <p:cNvSpPr txBox="1"/>
          <p:nvPr/>
        </p:nvSpPr>
        <p:spPr>
          <a:xfrm>
            <a:off x="4845709" y="4875255"/>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grpSp>
        <p:nvGrpSpPr>
          <p:cNvPr id="6" name="Group 5">
            <a:extLst>
              <a:ext uri="{FF2B5EF4-FFF2-40B4-BE49-F238E27FC236}">
                <a16:creationId xmlns:a16="http://schemas.microsoft.com/office/drawing/2014/main" id="{23DD4681-55B5-6199-911B-DE48ABF0D9A4}"/>
              </a:ext>
            </a:extLst>
          </p:cNvPr>
          <p:cNvGrpSpPr/>
          <p:nvPr/>
        </p:nvGrpSpPr>
        <p:grpSpPr>
          <a:xfrm>
            <a:off x="6014701" y="1507374"/>
            <a:ext cx="3923050" cy="2797925"/>
            <a:chOff x="7493000" y="2053114"/>
            <a:chExt cx="3846409" cy="2739230"/>
          </a:xfrm>
        </p:grpSpPr>
        <p:pic>
          <p:nvPicPr>
            <p:cNvPr id="2" name="Picture 2" descr="Map&#10;&#10;Description automatically generated">
              <a:extLst>
                <a:ext uri="{FF2B5EF4-FFF2-40B4-BE49-F238E27FC236}">
                  <a16:creationId xmlns:a16="http://schemas.microsoft.com/office/drawing/2014/main" id="{F0BC9E5C-5C05-B32F-9637-C7D5DEF19D08}"/>
                </a:ext>
              </a:extLst>
            </p:cNvPr>
            <p:cNvPicPr>
              <a:picLocks noChangeAspect="1"/>
            </p:cNvPicPr>
            <p:nvPr/>
          </p:nvPicPr>
          <p:blipFill rotWithShape="1">
            <a:blip r:embed="rId6">
              <a:alphaModFix/>
            </a:blip>
            <a:srcRect r="24567" b="30632"/>
            <a:stretch/>
          </p:blipFill>
          <p:spPr>
            <a:xfrm>
              <a:off x="7493000" y="2053114"/>
              <a:ext cx="3846409" cy="2739230"/>
            </a:xfrm>
            <a:prstGeom prst="rect">
              <a:avLst/>
            </a:prstGeom>
            <a:solidFill>
              <a:schemeClr val="accent1"/>
            </a:solidFill>
            <a:ln>
              <a:solidFill>
                <a:schemeClr val="accent1">
                  <a:shade val="50000"/>
                </a:schemeClr>
              </a:solidFill>
            </a:ln>
          </p:spPr>
        </p:pic>
        <p:sp>
          <p:nvSpPr>
            <p:cNvPr id="3" name="Rectangle 2">
              <a:extLst>
                <a:ext uri="{FF2B5EF4-FFF2-40B4-BE49-F238E27FC236}">
                  <a16:creationId xmlns:a16="http://schemas.microsoft.com/office/drawing/2014/main" id="{77501AFD-43F5-621C-DAF1-D0EA4EAFB75F}"/>
                </a:ext>
              </a:extLst>
            </p:cNvPr>
            <p:cNvSpPr/>
            <p:nvPr/>
          </p:nvSpPr>
          <p:spPr>
            <a:xfrm rot="8297591">
              <a:off x="9184494" y="2990099"/>
              <a:ext cx="95250" cy="1841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43D4B"/>
                </a:solidFill>
                <a:cs typeface="Calibri"/>
              </a:endParaRPr>
            </a:p>
          </p:txBody>
        </p:sp>
      </p:grpSp>
      <p:sp>
        <p:nvSpPr>
          <p:cNvPr id="9" name="Oval 8">
            <a:extLst>
              <a:ext uri="{FF2B5EF4-FFF2-40B4-BE49-F238E27FC236}">
                <a16:creationId xmlns:a16="http://schemas.microsoft.com/office/drawing/2014/main" id="{4A8FC849-18CB-0298-6EB5-DE045D513BB1}"/>
              </a:ext>
            </a:extLst>
          </p:cNvPr>
          <p:cNvSpPr/>
          <p:nvPr/>
        </p:nvSpPr>
        <p:spPr>
          <a:xfrm>
            <a:off x="8488720" y="205982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0" name="Arrow: Chevron 9">
            <a:extLst>
              <a:ext uri="{FF2B5EF4-FFF2-40B4-BE49-F238E27FC236}">
                <a16:creationId xmlns:a16="http://schemas.microsoft.com/office/drawing/2014/main" id="{D2A3C190-969B-E9D7-EC44-4AF82776D5A2}"/>
              </a:ext>
            </a:extLst>
          </p:cNvPr>
          <p:cNvSpPr/>
          <p:nvPr/>
        </p:nvSpPr>
        <p:spPr>
          <a:xfrm rot="8171066">
            <a:off x="8603950" y="1735828"/>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val 10">
            <a:extLst>
              <a:ext uri="{FF2B5EF4-FFF2-40B4-BE49-F238E27FC236}">
                <a16:creationId xmlns:a16="http://schemas.microsoft.com/office/drawing/2014/main" id="{E7722680-FD1F-C527-AB11-9550EAA81DC9}"/>
              </a:ext>
            </a:extLst>
          </p:cNvPr>
          <p:cNvSpPr/>
          <p:nvPr/>
        </p:nvSpPr>
        <p:spPr>
          <a:xfrm>
            <a:off x="7689635" y="172593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2</a:t>
            </a:r>
            <a:endParaRPr lang="en-GB" sz="1400">
              <a:solidFill>
                <a:srgbClr val="043D4B"/>
              </a:solidFill>
              <a:cs typeface="Calibri"/>
            </a:endParaRPr>
          </a:p>
        </p:txBody>
      </p:sp>
      <p:sp>
        <p:nvSpPr>
          <p:cNvPr id="15" name="Oval 14">
            <a:extLst>
              <a:ext uri="{FF2B5EF4-FFF2-40B4-BE49-F238E27FC236}">
                <a16:creationId xmlns:a16="http://schemas.microsoft.com/office/drawing/2014/main" id="{8073625D-43E5-B986-4A59-3D56A5E3D97F}"/>
              </a:ext>
            </a:extLst>
          </p:cNvPr>
          <p:cNvSpPr/>
          <p:nvPr/>
        </p:nvSpPr>
        <p:spPr>
          <a:xfrm>
            <a:off x="7280226" y="259751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7" name="Oval 16">
            <a:extLst>
              <a:ext uri="{FF2B5EF4-FFF2-40B4-BE49-F238E27FC236}">
                <a16:creationId xmlns:a16="http://schemas.microsoft.com/office/drawing/2014/main" id="{BAE134A3-B1B4-A202-5F3E-9C76D15BE31A}"/>
              </a:ext>
            </a:extLst>
          </p:cNvPr>
          <p:cNvSpPr/>
          <p:nvPr/>
        </p:nvSpPr>
        <p:spPr>
          <a:xfrm>
            <a:off x="7887307" y="301062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8" name="Oval 17">
            <a:extLst>
              <a:ext uri="{FF2B5EF4-FFF2-40B4-BE49-F238E27FC236}">
                <a16:creationId xmlns:a16="http://schemas.microsoft.com/office/drawing/2014/main" id="{66B14C8F-AE96-3C0F-02C8-387F24C65E77}"/>
              </a:ext>
            </a:extLst>
          </p:cNvPr>
          <p:cNvSpPr/>
          <p:nvPr/>
        </p:nvSpPr>
        <p:spPr>
          <a:xfrm>
            <a:off x="8397310" y="261084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Tree>
    <p:extLst>
      <p:ext uri="{BB962C8B-B14F-4D97-AF65-F5344CB8AC3E}">
        <p14:creationId xmlns:p14="http://schemas.microsoft.com/office/powerpoint/2010/main" val="35457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A4B9C0-EAEB-436C-A5DC-E0F0E21389CC}"/>
              </a:ext>
            </a:extLst>
          </p:cNvPr>
          <p:cNvPicPr>
            <a:picLocks noChangeAspect="1"/>
          </p:cNvPicPr>
          <p:nvPr/>
        </p:nvPicPr>
        <p:blipFill rotWithShape="1">
          <a:blip r:embed="rId3">
            <a:extLst>
              <a:ext uri="{28A0092B-C50C-407E-A947-70E740481C1C}">
                <a14:useLocalDpi xmlns:a14="http://schemas.microsoft.com/office/drawing/2010/main" val="0"/>
              </a:ext>
            </a:extLst>
          </a:blip>
          <a:srcRect l="2970" r="9854"/>
          <a:stretch/>
        </p:blipFill>
        <p:spPr>
          <a:xfrm>
            <a:off x="9142" y="12357"/>
            <a:ext cx="6628669" cy="6841389"/>
          </a:xfrm>
          <a:prstGeom prst="rect">
            <a:avLst/>
          </a:prstGeom>
        </p:spPr>
      </p:pic>
      <p:sp>
        <p:nvSpPr>
          <p:cNvPr id="10" name="TextBox 9">
            <a:extLst>
              <a:ext uri="{FF2B5EF4-FFF2-40B4-BE49-F238E27FC236}">
                <a16:creationId xmlns:a16="http://schemas.microsoft.com/office/drawing/2014/main" id="{F7ACC4C0-60AC-41B5-9F1C-9E72E5384FFD}"/>
              </a:ext>
            </a:extLst>
          </p:cNvPr>
          <p:cNvSpPr txBox="1"/>
          <p:nvPr/>
        </p:nvSpPr>
        <p:spPr>
          <a:xfrm>
            <a:off x="3753179" y="592317"/>
            <a:ext cx="953609" cy="740628"/>
          </a:xfrm>
          <a:prstGeom prst="roundRect">
            <a:avLst/>
          </a:prstGeom>
          <a:solidFill>
            <a:schemeClr val="bg1">
              <a:alpha val="30000"/>
            </a:schemeClr>
          </a:solidFill>
          <a:ln>
            <a:solidFill>
              <a:schemeClr val="bg1"/>
            </a:solidFill>
          </a:ln>
        </p:spPr>
        <p:txBody>
          <a:bodyPr wrap="square" lIns="91440" tIns="45720" rIns="91440" bIns="45720" anchor="t">
            <a:spAutoFit/>
          </a:bodyPr>
          <a:lstStyle>
            <a:defPPr>
              <a:defRPr lang="en-US"/>
            </a:defPPr>
            <a:lvl1pPr>
              <a:lnSpc>
                <a:spcPct val="107000"/>
              </a:lnSpc>
              <a:spcAft>
                <a:spcPts val="800"/>
              </a:spcAft>
              <a:defRPr sz="10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GB" sz="1200">
                <a:latin typeface="Century Gothic" panose="020B0502020202020204" pitchFamily="34" charset="0"/>
                <a:cs typeface="Calibri"/>
              </a:rPr>
              <a:t>Inter-Array Cables</a:t>
            </a:r>
            <a:endParaRPr lang="en-GB" sz="1200">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11" name="TextBox 10">
            <a:extLst>
              <a:ext uri="{FF2B5EF4-FFF2-40B4-BE49-F238E27FC236}">
                <a16:creationId xmlns:a16="http://schemas.microsoft.com/office/drawing/2014/main" id="{E773C914-4E06-47BF-B72C-FE0B7DF0CA01}"/>
              </a:ext>
            </a:extLst>
          </p:cNvPr>
          <p:cNvSpPr txBox="1"/>
          <p:nvPr/>
        </p:nvSpPr>
        <p:spPr>
          <a:xfrm>
            <a:off x="5864611" y="1689926"/>
            <a:ext cx="930706" cy="510778"/>
          </a:xfrm>
          <a:prstGeom prst="roundRect">
            <a:avLst/>
          </a:prstGeom>
          <a:solidFill>
            <a:schemeClr val="bg1">
              <a:alpha val="30000"/>
            </a:schemeClr>
          </a:solidFill>
          <a:ln>
            <a:solidFill>
              <a:schemeClr val="bg1"/>
            </a:solidFill>
          </a:ln>
        </p:spPr>
        <p:txBody>
          <a:bodyPr wrap="square">
            <a:spAutoFit/>
          </a:bodyPr>
          <a:lstStyle>
            <a:defPPr>
              <a:defRPr lang="en-US"/>
            </a:defPPr>
            <a:lvl1pPr>
              <a:lnSpc>
                <a:spcPct val="107000"/>
              </a:lnSpc>
              <a:spcAft>
                <a:spcPts val="800"/>
              </a:spcAft>
              <a:defRPr sz="10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spcAft>
                <a:spcPts val="0"/>
              </a:spcAft>
            </a:pPr>
            <a:r>
              <a:rPr lang="en-GB" sz="1200">
                <a:latin typeface="Century Gothic" panose="020B0502020202020204" pitchFamily="34" charset="0"/>
              </a:rPr>
              <a:t>Offshore</a:t>
            </a:r>
          </a:p>
          <a:p>
            <a:pPr>
              <a:lnSpc>
                <a:spcPct val="100000"/>
              </a:lnSpc>
              <a:spcAft>
                <a:spcPts val="0"/>
              </a:spcAft>
            </a:pPr>
            <a:r>
              <a:rPr lang="en-GB" sz="1200">
                <a:latin typeface="Century Gothic" panose="020B0502020202020204" pitchFamily="34" charset="0"/>
              </a:rPr>
              <a:t>Platforms </a:t>
            </a:r>
          </a:p>
        </p:txBody>
      </p:sp>
      <p:sp>
        <p:nvSpPr>
          <p:cNvPr id="32" name="TextBox 31">
            <a:extLst>
              <a:ext uri="{FF2B5EF4-FFF2-40B4-BE49-F238E27FC236}">
                <a16:creationId xmlns:a16="http://schemas.microsoft.com/office/drawing/2014/main" id="{AB85E733-C310-4228-90FE-FB564698E15F}"/>
              </a:ext>
            </a:extLst>
          </p:cNvPr>
          <p:cNvSpPr txBox="1"/>
          <p:nvPr/>
        </p:nvSpPr>
        <p:spPr>
          <a:xfrm>
            <a:off x="7162668" y="1995960"/>
            <a:ext cx="4720606" cy="2279489"/>
          </a:xfrm>
          <a:prstGeom prst="roundRect">
            <a:avLst/>
          </a:prstGeom>
          <a:solidFill>
            <a:schemeClr val="bg1">
              <a:alpha val="58039"/>
            </a:schemeClr>
          </a:solidFill>
          <a:ln>
            <a:solidFill>
              <a:schemeClr val="bg1"/>
            </a:solidFill>
          </a:ln>
        </p:spPr>
        <p:txBody>
          <a:bodyPr wrap="square" lIns="91440" tIns="45720" rIns="91440" bIns="45720" anchor="t">
            <a:spAutoFit/>
          </a:bodyPr>
          <a:lstStyle/>
          <a:p>
            <a:pPr>
              <a:lnSpc>
                <a:spcPct val="107000"/>
              </a:lnSpc>
              <a:spcAft>
                <a:spcPts val="800"/>
              </a:spcAft>
            </a:pP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The offshore elements of The Project consist of an offshore wind turbine array, located approximately 54 km east of the Lincolnshire coast, along with offshore platforms, and export cables and array cables</a:t>
            </a:r>
            <a:r>
              <a:rPr lang="en-GB" sz="1200">
                <a:solidFill>
                  <a:srgbClr val="043D4B"/>
                </a:solidFill>
                <a:latin typeface="Century Gothic" panose="020B0502020202020204" pitchFamily="34" charset="0"/>
                <a:ea typeface="Calibri" panose="020F0502020204030204" pitchFamily="34" charset="0"/>
                <a:cs typeface="Arial" panose="020B0604020202020204" pitchFamily="34" charset="0"/>
              </a:rPr>
              <a:t> </a:t>
            </a: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 to connect the electricity generated to the National Grid. </a:t>
            </a:r>
            <a:endParaRPr lang="en-GB" sz="1200">
              <a:solidFill>
                <a:srgbClr val="043D4B"/>
              </a:solidFill>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solidFill>
                  <a:srgbClr val="043D4B"/>
                </a:solidFill>
                <a:effectLst/>
                <a:latin typeface="Century Gothic" panose="020B0502020202020204" pitchFamily="34" charset="0"/>
                <a:ea typeface="Calibri" panose="020F0502020204030204" pitchFamily="34" charset="0"/>
                <a:cs typeface="Calibri"/>
              </a:rPr>
              <a:t>Wind Turbine Array Area</a:t>
            </a:r>
            <a:r>
              <a:rPr lang="en-GB" sz="1200" b="1">
                <a:solidFill>
                  <a:srgbClr val="043D4B"/>
                </a:solidFill>
                <a:latin typeface="Century Gothic" panose="020B0502020202020204" pitchFamily="34" charset="0"/>
                <a:ea typeface="Calibri" panose="020F0502020204030204" pitchFamily="34" charset="0"/>
                <a:cs typeface="Calibri"/>
              </a:rPr>
              <a:t> </a:t>
            </a:r>
            <a:endParaRPr lang="en-GB" sz="12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solidFill>
                  <a:schemeClr val="tx2"/>
                </a:solidFill>
                <a:effectLst/>
                <a:latin typeface="Century Gothic" panose="020B0502020202020204" pitchFamily="34" charset="0"/>
                <a:ea typeface="Calibri" panose="020F0502020204030204" pitchFamily="34" charset="0"/>
                <a:cs typeface="Arial"/>
              </a:rPr>
              <a:t>The Project design envelope allows for a maximum of 100 wind turbines, with a maximum tip height of </a:t>
            </a:r>
            <a:r>
              <a:rPr lang="en-US" sz="1200" b="1">
                <a:solidFill>
                  <a:schemeClr val="tx2"/>
                </a:solidFill>
                <a:effectLst/>
                <a:latin typeface="Century Gothic" panose="020B0502020202020204" pitchFamily="34" charset="0"/>
                <a:ea typeface="Calibri" panose="020F0502020204030204" pitchFamily="34" charset="0"/>
                <a:cs typeface="Arial"/>
              </a:rPr>
              <a:t>403m LAT (m).</a:t>
            </a:r>
            <a:r>
              <a:rPr lang="en-US" sz="1200" b="1">
                <a:solidFill>
                  <a:schemeClr val="tx2"/>
                </a:solidFill>
                <a:latin typeface="Century Gothic" panose="020B0502020202020204" pitchFamily="34" charset="0"/>
                <a:ea typeface="Calibri" panose="020F0502020204030204" pitchFamily="34" charset="0"/>
                <a:cs typeface="Arial"/>
              </a:rPr>
              <a:t> </a:t>
            </a:r>
            <a:endParaRPr lang="en-US" sz="1200" b="1">
              <a:solidFill>
                <a:schemeClr val="tx2"/>
              </a:solidFill>
              <a:effectLst/>
              <a:latin typeface="Century Gothic" panose="020B0502020202020204" pitchFamily="34" charset="0"/>
              <a:ea typeface="+mn-lt"/>
              <a:cs typeface="+mn-lt"/>
            </a:endParaRPr>
          </a:p>
        </p:txBody>
      </p:sp>
      <p:pic>
        <p:nvPicPr>
          <p:cNvPr id="29" name="Picture 28">
            <a:extLst>
              <a:ext uri="{FF2B5EF4-FFF2-40B4-BE49-F238E27FC236}">
                <a16:creationId xmlns:a16="http://schemas.microsoft.com/office/drawing/2014/main" id="{EF11C1E2-F7F0-4036-A007-A9FE526C2F8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4812485" y="918839"/>
            <a:ext cx="347615" cy="469275"/>
          </a:xfrm>
          <a:prstGeom prst="rect">
            <a:avLst/>
          </a:prstGeom>
          <a:noFill/>
        </p:spPr>
      </p:pic>
      <p:pic>
        <p:nvPicPr>
          <p:cNvPr id="35" name="Picture 34">
            <a:extLst>
              <a:ext uri="{FF2B5EF4-FFF2-40B4-BE49-F238E27FC236}">
                <a16:creationId xmlns:a16="http://schemas.microsoft.com/office/drawing/2014/main" id="{57479CD3-410D-4383-9DF2-A001FA04347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078702" y="848055"/>
            <a:ext cx="347615" cy="469275"/>
          </a:xfrm>
          <a:prstGeom prst="rect">
            <a:avLst/>
          </a:prstGeom>
          <a:noFill/>
        </p:spPr>
      </p:pic>
      <p:pic>
        <p:nvPicPr>
          <p:cNvPr id="36" name="Picture 35">
            <a:extLst>
              <a:ext uri="{FF2B5EF4-FFF2-40B4-BE49-F238E27FC236}">
                <a16:creationId xmlns:a16="http://schemas.microsoft.com/office/drawing/2014/main" id="{1789F88D-7DF1-4B07-B2B9-62704B1EE6C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209323" y="606866"/>
            <a:ext cx="347615" cy="469275"/>
          </a:xfrm>
          <a:prstGeom prst="rect">
            <a:avLst/>
          </a:prstGeom>
          <a:noFill/>
        </p:spPr>
      </p:pic>
      <p:pic>
        <p:nvPicPr>
          <p:cNvPr id="37" name="Picture 36">
            <a:extLst>
              <a:ext uri="{FF2B5EF4-FFF2-40B4-BE49-F238E27FC236}">
                <a16:creationId xmlns:a16="http://schemas.microsoft.com/office/drawing/2014/main" id="{590FA944-C2E3-4714-B73C-9709F4B7CB86}"/>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478705" y="676192"/>
            <a:ext cx="347615" cy="469275"/>
          </a:xfrm>
          <a:prstGeom prst="rect">
            <a:avLst/>
          </a:prstGeom>
          <a:noFill/>
        </p:spPr>
      </p:pic>
      <p:pic>
        <p:nvPicPr>
          <p:cNvPr id="39" name="Picture 38">
            <a:extLst>
              <a:ext uri="{FF2B5EF4-FFF2-40B4-BE49-F238E27FC236}">
                <a16:creationId xmlns:a16="http://schemas.microsoft.com/office/drawing/2014/main" id="{FEF2EDAB-A5FC-4F9C-828B-091C49636571}"/>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317225" y="923055"/>
            <a:ext cx="347615" cy="469275"/>
          </a:xfrm>
          <a:prstGeom prst="rect">
            <a:avLst/>
          </a:prstGeom>
          <a:noFill/>
        </p:spPr>
      </p:pic>
      <p:pic>
        <p:nvPicPr>
          <p:cNvPr id="42" name="Picture 41">
            <a:extLst>
              <a:ext uri="{FF2B5EF4-FFF2-40B4-BE49-F238E27FC236}">
                <a16:creationId xmlns:a16="http://schemas.microsoft.com/office/drawing/2014/main" id="{2E82F80A-1663-42F4-9362-622BE2B7786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595175" y="899146"/>
            <a:ext cx="347615" cy="469275"/>
          </a:xfrm>
          <a:prstGeom prst="rect">
            <a:avLst/>
          </a:prstGeom>
          <a:noFill/>
        </p:spPr>
      </p:pic>
      <p:pic>
        <p:nvPicPr>
          <p:cNvPr id="44" name="Picture 43">
            <a:extLst>
              <a:ext uri="{FF2B5EF4-FFF2-40B4-BE49-F238E27FC236}">
                <a16:creationId xmlns:a16="http://schemas.microsoft.com/office/drawing/2014/main" id="{6829CF8F-2600-4DC7-8642-AC318FA39175}"/>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4986292" y="1193840"/>
            <a:ext cx="347615" cy="469275"/>
          </a:xfrm>
          <a:prstGeom prst="rect">
            <a:avLst/>
          </a:prstGeom>
          <a:noFill/>
        </p:spPr>
      </p:pic>
      <p:pic>
        <p:nvPicPr>
          <p:cNvPr id="45" name="Picture 44">
            <a:extLst>
              <a:ext uri="{FF2B5EF4-FFF2-40B4-BE49-F238E27FC236}">
                <a16:creationId xmlns:a16="http://schemas.microsoft.com/office/drawing/2014/main" id="{FE467BD1-BBB7-44B6-8F04-D7C6CC83221F}"/>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232792" y="1147643"/>
            <a:ext cx="347615" cy="469275"/>
          </a:xfrm>
          <a:prstGeom prst="rect">
            <a:avLst/>
          </a:prstGeom>
          <a:noFill/>
        </p:spPr>
      </p:pic>
      <p:pic>
        <p:nvPicPr>
          <p:cNvPr id="46" name="Picture 45">
            <a:extLst>
              <a:ext uri="{FF2B5EF4-FFF2-40B4-BE49-F238E27FC236}">
                <a16:creationId xmlns:a16="http://schemas.microsoft.com/office/drawing/2014/main" id="{6CA56565-456E-4437-97C5-210D9956A30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830455" y="913005"/>
            <a:ext cx="347615" cy="469275"/>
          </a:xfrm>
          <a:prstGeom prst="rect">
            <a:avLst/>
          </a:prstGeom>
          <a:noFill/>
        </p:spPr>
      </p:pic>
      <p:pic>
        <p:nvPicPr>
          <p:cNvPr id="47" name="Picture 46">
            <a:extLst>
              <a:ext uri="{FF2B5EF4-FFF2-40B4-BE49-F238E27FC236}">
                <a16:creationId xmlns:a16="http://schemas.microsoft.com/office/drawing/2014/main" id="{088A10FA-E6F4-4DC8-97F1-19B6D442BBF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665427" y="477225"/>
            <a:ext cx="347615" cy="469275"/>
          </a:xfrm>
          <a:prstGeom prst="rect">
            <a:avLst/>
          </a:prstGeom>
          <a:noFill/>
        </p:spPr>
      </p:pic>
      <p:sp>
        <p:nvSpPr>
          <p:cNvPr id="48" name="TextBox 47">
            <a:extLst>
              <a:ext uri="{FF2B5EF4-FFF2-40B4-BE49-F238E27FC236}">
                <a16:creationId xmlns:a16="http://schemas.microsoft.com/office/drawing/2014/main" id="{4A299276-B551-4850-ADEA-71A7D78763A7}"/>
              </a:ext>
            </a:extLst>
          </p:cNvPr>
          <p:cNvSpPr txBox="1"/>
          <p:nvPr/>
        </p:nvSpPr>
        <p:spPr>
          <a:xfrm>
            <a:off x="2758083" y="3067652"/>
            <a:ext cx="1238824" cy="303843"/>
          </a:xfrm>
          <a:prstGeom prst="roundRect">
            <a:avLst/>
          </a:prstGeom>
          <a:solidFill>
            <a:schemeClr val="bg1">
              <a:alpha val="30000"/>
            </a:schemeClr>
          </a:solidFill>
          <a:ln>
            <a:solidFill>
              <a:schemeClr val="bg1"/>
            </a:solidFill>
          </a:ln>
        </p:spPr>
        <p:txBody>
          <a:bodyPr wrap="square">
            <a:spAutoFit/>
          </a:bodyPr>
          <a:lstStyle/>
          <a:p>
            <a:pPr>
              <a:lnSpc>
                <a:spcPct val="107000"/>
              </a:lnSpc>
              <a:spcAft>
                <a:spcPts val="800"/>
              </a:spcAft>
            </a:pPr>
            <a:r>
              <a:rPr lang="en-GB" sz="1200" b="1">
                <a:solidFill>
                  <a:srgbClr val="043D4B"/>
                </a:solidFill>
                <a:effectLst/>
                <a:latin typeface="Century Gothic" panose="020B0502020202020204" pitchFamily="34" charset="0"/>
                <a:ea typeface="Calibri" panose="020F0502020204030204" pitchFamily="34" charset="0"/>
                <a:cs typeface="Calibri" panose="020F0502020204030204" pitchFamily="34" charset="0"/>
              </a:rPr>
              <a:t>Export Cables</a:t>
            </a:r>
            <a:r>
              <a:rPr lang="en-US" sz="12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endParaRPr lang="en-GB" sz="12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41C083D-FC36-4D92-A349-E306030CFB6F}"/>
              </a:ext>
            </a:extLst>
          </p:cNvPr>
          <p:cNvSpPr txBox="1"/>
          <p:nvPr/>
        </p:nvSpPr>
        <p:spPr>
          <a:xfrm>
            <a:off x="7089383" y="136384"/>
            <a:ext cx="6594320" cy="1940957"/>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a:t>
            </a:r>
          </a:p>
          <a:p>
            <a:r>
              <a:rPr lang="en-GB" sz="3600" b="1">
                <a:solidFill>
                  <a:srgbClr val="043D4B"/>
                </a:solidFill>
                <a:latin typeface="Century Gothic" panose="020B0502020202020204" pitchFamily="34" charset="0"/>
              </a:rPr>
              <a:t>Offshore </a:t>
            </a:r>
          </a:p>
          <a:p>
            <a:r>
              <a:rPr lang="en-GB" sz="3600" b="1">
                <a:solidFill>
                  <a:srgbClr val="043D4B"/>
                </a:solidFill>
                <a:latin typeface="Century Gothic" panose="020B0502020202020204" pitchFamily="34" charset="0"/>
              </a:rPr>
              <a:t>Proposal</a:t>
            </a:r>
            <a:endParaRPr lang="en-US" sz="3600" b="1">
              <a:solidFill>
                <a:srgbClr val="043D4B"/>
              </a:solidFill>
              <a:latin typeface="Century Gothic" panose="020B0502020202020204" pitchFamily="34" charset="0"/>
            </a:endParaRPr>
          </a:p>
        </p:txBody>
      </p:sp>
      <p:pic>
        <p:nvPicPr>
          <p:cNvPr id="51" name="Picture 50">
            <a:extLst>
              <a:ext uri="{FF2B5EF4-FFF2-40B4-BE49-F238E27FC236}">
                <a16:creationId xmlns:a16="http://schemas.microsoft.com/office/drawing/2014/main" id="{BB82E548-BC06-4064-8E1C-72521EC9CDF8}"/>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849606" y="501285"/>
            <a:ext cx="347615" cy="469275"/>
          </a:xfrm>
          <a:prstGeom prst="rect">
            <a:avLst/>
          </a:prstGeom>
          <a:noFill/>
        </p:spPr>
      </p:pic>
      <p:sp>
        <p:nvSpPr>
          <p:cNvPr id="38" name="TextBox 37">
            <a:extLst>
              <a:ext uri="{FF2B5EF4-FFF2-40B4-BE49-F238E27FC236}">
                <a16:creationId xmlns:a16="http://schemas.microsoft.com/office/drawing/2014/main" id="{94D3BAEC-73F7-4067-AEAE-8FB4F3DCE87A}"/>
              </a:ext>
            </a:extLst>
          </p:cNvPr>
          <p:cNvSpPr txBox="1"/>
          <p:nvPr/>
        </p:nvSpPr>
        <p:spPr>
          <a:xfrm>
            <a:off x="7273975" y="4554906"/>
            <a:ext cx="6113720" cy="304442"/>
          </a:xfrm>
          <a:prstGeom prst="rect">
            <a:avLst/>
          </a:prstGeom>
          <a:noFill/>
        </p:spPr>
        <p:txBody>
          <a:bodyPr wrap="square">
            <a:spAutoFit/>
          </a:bodyPr>
          <a:lstStyle/>
          <a:p>
            <a:pPr>
              <a:lnSpc>
                <a:spcPct val="107000"/>
              </a:lnSpc>
              <a:spcAft>
                <a:spcPts val="800"/>
              </a:spcAft>
            </a:pPr>
            <a:r>
              <a:rPr lang="en-GB" sz="1400" b="1">
                <a:solidFill>
                  <a:srgbClr val="043D4B"/>
                </a:solidFill>
                <a:effectLst/>
                <a:latin typeface="Century Gothic" panose="020B0502020202020204" pitchFamily="34" charset="0"/>
                <a:ea typeface="Calibri" panose="020F0502020204030204" pitchFamily="34" charset="0"/>
                <a:cs typeface="Calibri"/>
              </a:rPr>
              <a:t>Typical Foundation Types</a:t>
            </a:r>
            <a:endParaRPr lang="en-GB"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67CBFBA-85F5-40A5-A2E9-E9796D74EE4B}"/>
              </a:ext>
            </a:extLst>
          </p:cNvPr>
          <p:cNvPicPr>
            <a:picLocks noChangeAspect="1"/>
          </p:cNvPicPr>
          <p:nvPr/>
        </p:nvPicPr>
        <p:blipFill rotWithShape="1">
          <a:blip r:embed="rId7"/>
          <a:srcRect l="2679" r="9678"/>
          <a:stretch/>
        </p:blipFill>
        <p:spPr>
          <a:xfrm>
            <a:off x="7222604" y="4858733"/>
            <a:ext cx="4867274" cy="1846089"/>
          </a:xfrm>
          <a:prstGeom prst="rect">
            <a:avLst/>
          </a:prstGeom>
        </p:spPr>
      </p:pic>
      <p:pic>
        <p:nvPicPr>
          <p:cNvPr id="33" name="Picture 32">
            <a:extLst>
              <a:ext uri="{FF2B5EF4-FFF2-40B4-BE49-F238E27FC236}">
                <a16:creationId xmlns:a16="http://schemas.microsoft.com/office/drawing/2014/main" id="{D2E3837B-CF83-4D94-A0B0-41E99E465186}"/>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033785" y="664508"/>
            <a:ext cx="347615" cy="469275"/>
          </a:xfrm>
          <a:prstGeom prst="rect">
            <a:avLst/>
          </a:prstGeom>
          <a:noFill/>
        </p:spPr>
      </p:pic>
      <p:pic>
        <p:nvPicPr>
          <p:cNvPr id="34" name="Picture 33">
            <a:extLst>
              <a:ext uri="{FF2B5EF4-FFF2-40B4-BE49-F238E27FC236}">
                <a16:creationId xmlns:a16="http://schemas.microsoft.com/office/drawing/2014/main" id="{ADDFE769-0FF7-4173-86F8-E0139AA9E1E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495723" y="1106862"/>
            <a:ext cx="347615" cy="469275"/>
          </a:xfrm>
          <a:prstGeom prst="rect">
            <a:avLst/>
          </a:prstGeom>
          <a:noFill/>
        </p:spPr>
      </p:pic>
      <p:pic>
        <p:nvPicPr>
          <p:cNvPr id="49" name="Picture 48">
            <a:extLst>
              <a:ext uri="{FF2B5EF4-FFF2-40B4-BE49-F238E27FC236}">
                <a16:creationId xmlns:a16="http://schemas.microsoft.com/office/drawing/2014/main" id="{36941BFA-FF76-4252-AA07-87FEAD62618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030706" y="918839"/>
            <a:ext cx="347615" cy="469275"/>
          </a:xfrm>
          <a:prstGeom prst="rect">
            <a:avLst/>
          </a:prstGeom>
          <a:noFill/>
        </p:spPr>
      </p:pic>
      <p:pic>
        <p:nvPicPr>
          <p:cNvPr id="54" name="Picture 53">
            <a:extLst>
              <a:ext uri="{FF2B5EF4-FFF2-40B4-BE49-F238E27FC236}">
                <a16:creationId xmlns:a16="http://schemas.microsoft.com/office/drawing/2014/main" id="{79FCC318-FB7A-46EB-B43E-58DC2A0012FF}"/>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023413" y="378780"/>
            <a:ext cx="347615" cy="469275"/>
          </a:xfrm>
          <a:prstGeom prst="rect">
            <a:avLst/>
          </a:prstGeom>
          <a:noFill/>
        </p:spPr>
      </p:pic>
      <p:pic>
        <p:nvPicPr>
          <p:cNvPr id="55" name="Picture 54">
            <a:extLst>
              <a:ext uri="{FF2B5EF4-FFF2-40B4-BE49-F238E27FC236}">
                <a16:creationId xmlns:a16="http://schemas.microsoft.com/office/drawing/2014/main" id="{B0EDB85C-CE4B-4A52-993B-47CAC0074DB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232563" y="841503"/>
            <a:ext cx="347615" cy="469275"/>
          </a:xfrm>
          <a:prstGeom prst="rect">
            <a:avLst/>
          </a:prstGeom>
          <a:noFill/>
        </p:spPr>
      </p:pic>
      <p:sp>
        <p:nvSpPr>
          <p:cNvPr id="56" name="Rectangle: Rounded Corners 55">
            <a:extLst>
              <a:ext uri="{FF2B5EF4-FFF2-40B4-BE49-F238E27FC236}">
                <a16:creationId xmlns:a16="http://schemas.microsoft.com/office/drawing/2014/main" id="{8980DAD9-D8DC-4227-BE9F-0DCFA9055AF8}"/>
              </a:ext>
            </a:extLst>
          </p:cNvPr>
          <p:cNvSpPr/>
          <p:nvPr/>
        </p:nvSpPr>
        <p:spPr>
          <a:xfrm>
            <a:off x="122817" y="1145467"/>
            <a:ext cx="2254054" cy="1446619"/>
          </a:xfrm>
          <a:prstGeom prst="roundRect">
            <a:avLst>
              <a:gd name="adj" fmla="val 16667"/>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804E87B8-4CD7-473C-B331-CCF5E4E31422}"/>
              </a:ext>
            </a:extLst>
          </p:cNvPr>
          <p:cNvGrpSpPr/>
          <p:nvPr/>
        </p:nvGrpSpPr>
        <p:grpSpPr>
          <a:xfrm>
            <a:off x="159585" y="1209163"/>
            <a:ext cx="2639836" cy="1319224"/>
            <a:chOff x="106722" y="1533719"/>
            <a:chExt cx="2888999" cy="1718104"/>
          </a:xfrm>
          <a:solidFill>
            <a:srgbClr val="FFFFFF"/>
          </a:solidFill>
        </p:grpSpPr>
        <p:grpSp>
          <p:nvGrpSpPr>
            <p:cNvPr id="58" name="Group 57">
              <a:extLst>
                <a:ext uri="{FF2B5EF4-FFF2-40B4-BE49-F238E27FC236}">
                  <a16:creationId xmlns:a16="http://schemas.microsoft.com/office/drawing/2014/main" id="{C6F37455-656C-4A21-9A93-89ED21373FFF}"/>
                </a:ext>
              </a:extLst>
            </p:cNvPr>
            <p:cNvGrpSpPr/>
            <p:nvPr/>
          </p:nvGrpSpPr>
          <p:grpSpPr>
            <a:xfrm>
              <a:off x="109562" y="1533719"/>
              <a:ext cx="2886159" cy="1718104"/>
              <a:chOff x="44529" y="123472"/>
              <a:chExt cx="2886159" cy="1718104"/>
            </a:xfrm>
            <a:grpFill/>
          </p:grpSpPr>
          <p:sp>
            <p:nvSpPr>
              <p:cNvPr id="62" name="TextBox 61">
                <a:extLst>
                  <a:ext uri="{FF2B5EF4-FFF2-40B4-BE49-F238E27FC236}">
                    <a16:creationId xmlns:a16="http://schemas.microsoft.com/office/drawing/2014/main" id="{1CE6ED5B-301B-464E-8405-6B57616D771F}"/>
                  </a:ext>
                </a:extLst>
              </p:cNvPr>
              <p:cNvSpPr txBox="1"/>
              <p:nvPr/>
            </p:nvSpPr>
            <p:spPr>
              <a:xfrm>
                <a:off x="125631" y="123472"/>
                <a:ext cx="2805057" cy="1718104"/>
              </a:xfrm>
              <a:prstGeom prst="roundRect">
                <a:avLst/>
              </a:prstGeom>
              <a:noFill/>
            </p:spPr>
            <p:txBody>
              <a:bodyPr wrap="square" rtlCol="0">
                <a:spAutoFit/>
              </a:bodyPr>
              <a:lstStyle/>
              <a:p>
                <a:pPr marL="270022">
                  <a:lnSpc>
                    <a:spcPct val="150000"/>
                  </a:lnSpc>
                </a:pPr>
                <a:r>
                  <a:rPr lang="en-GB" sz="1200">
                    <a:solidFill>
                      <a:srgbClr val="043D4B"/>
                    </a:solidFill>
                    <a:latin typeface="Century Gothic" panose="020B0502020202020204" pitchFamily="34" charset="0"/>
                  </a:rPr>
                  <a:t>Array Area</a:t>
                </a:r>
              </a:p>
              <a:p>
                <a:pPr marL="270022">
                  <a:lnSpc>
                    <a:spcPct val="150000"/>
                  </a:lnSpc>
                </a:pPr>
                <a:r>
                  <a:rPr lang="en-GB" sz="1200">
                    <a:solidFill>
                      <a:srgbClr val="043D4B"/>
                    </a:solidFill>
                    <a:latin typeface="Century Gothic" panose="020B0502020202020204" pitchFamily="34" charset="0"/>
                  </a:rPr>
                  <a:t>Offshore Search Zone</a:t>
                </a:r>
              </a:p>
              <a:p>
                <a:pPr marL="270022">
                  <a:lnSpc>
                    <a:spcPct val="150000"/>
                  </a:lnSpc>
                </a:pPr>
                <a:r>
                  <a:rPr lang="en-GB" sz="1200">
                    <a:solidFill>
                      <a:srgbClr val="043D4B"/>
                    </a:solidFill>
                    <a:latin typeface="Century Gothic" panose="020B0502020202020204" pitchFamily="34" charset="0"/>
                  </a:rPr>
                  <a:t>Other Windfarms    Designated Site</a:t>
                </a:r>
              </a:p>
            </p:txBody>
          </p:sp>
          <p:pic>
            <p:nvPicPr>
              <p:cNvPr id="63" name="Picture 62">
                <a:extLst>
                  <a:ext uri="{FF2B5EF4-FFF2-40B4-BE49-F238E27FC236}">
                    <a16:creationId xmlns:a16="http://schemas.microsoft.com/office/drawing/2014/main" id="{7720443D-1DAE-4C44-A461-B86DCB23AABA}"/>
                  </a:ext>
                </a:extLst>
              </p:cNvPr>
              <p:cNvPicPr>
                <a:picLocks noChangeAspect="1"/>
              </p:cNvPicPr>
              <p:nvPr/>
            </p:nvPicPr>
            <p:blipFill>
              <a:blip r:embed="rId8"/>
              <a:stretch>
                <a:fillRect/>
              </a:stretch>
            </p:blipFill>
            <p:spPr>
              <a:xfrm>
                <a:off x="44529" y="1417870"/>
                <a:ext cx="436119" cy="298396"/>
              </a:xfrm>
              <a:prstGeom prst="rect">
                <a:avLst/>
              </a:prstGeom>
              <a:grpFill/>
            </p:spPr>
          </p:pic>
          <p:sp>
            <p:nvSpPr>
              <p:cNvPr id="64" name="Rectangle 63">
                <a:extLst>
                  <a:ext uri="{FF2B5EF4-FFF2-40B4-BE49-F238E27FC236}">
                    <a16:creationId xmlns:a16="http://schemas.microsoft.com/office/drawing/2014/main" id="{C8F04F98-6762-4DB9-9C7D-DEFB7306F464}"/>
                  </a:ext>
                </a:extLst>
              </p:cNvPr>
              <p:cNvSpPr/>
              <p:nvPr/>
            </p:nvSpPr>
            <p:spPr>
              <a:xfrm>
                <a:off x="226456" y="259080"/>
                <a:ext cx="219106" cy="121470"/>
              </a:xfrm>
              <a:prstGeom prst="rect">
                <a:avLst/>
              </a:prstGeom>
              <a:grpFill/>
              <a:ln>
                <a:solidFill>
                  <a:srgbClr val="FCF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latin typeface="Century Gothic" panose="020B0502020202020204" pitchFamily="34" charset="0"/>
                </a:endParaRPr>
              </a:p>
            </p:txBody>
          </p:sp>
        </p:grpSp>
        <p:pic>
          <p:nvPicPr>
            <p:cNvPr id="59" name="Picture 58">
              <a:extLst>
                <a:ext uri="{FF2B5EF4-FFF2-40B4-BE49-F238E27FC236}">
                  <a16:creationId xmlns:a16="http://schemas.microsoft.com/office/drawing/2014/main" id="{29A8EA1E-FE38-46C2-8E70-7DD64870D60D}"/>
                </a:ext>
              </a:extLst>
            </p:cNvPr>
            <p:cNvPicPr>
              <a:picLocks noChangeAspect="1"/>
            </p:cNvPicPr>
            <p:nvPr/>
          </p:nvPicPr>
          <p:blipFill rotWithShape="1">
            <a:blip r:embed="rId9"/>
            <a:srcRect t="1" r="20022" b="16414"/>
            <a:stretch/>
          </p:blipFill>
          <p:spPr>
            <a:xfrm>
              <a:off x="106722" y="2027922"/>
              <a:ext cx="403873" cy="249416"/>
            </a:xfrm>
            <a:prstGeom prst="rect">
              <a:avLst/>
            </a:prstGeom>
            <a:grpFill/>
            <a:ln>
              <a:solidFill>
                <a:srgbClr val="BBA8C7"/>
              </a:solidFill>
            </a:ln>
          </p:spPr>
        </p:pic>
        <p:pic>
          <p:nvPicPr>
            <p:cNvPr id="60" name="Picture 59">
              <a:extLst>
                <a:ext uri="{FF2B5EF4-FFF2-40B4-BE49-F238E27FC236}">
                  <a16:creationId xmlns:a16="http://schemas.microsoft.com/office/drawing/2014/main" id="{7084FB6F-D26D-47C0-BEBF-5DDFA7FB5D58}"/>
                </a:ext>
              </a:extLst>
            </p:cNvPr>
            <p:cNvPicPr>
              <a:picLocks noChangeAspect="1"/>
            </p:cNvPicPr>
            <p:nvPr/>
          </p:nvPicPr>
          <p:blipFill>
            <a:blip r:embed="rId10"/>
            <a:stretch>
              <a:fillRect/>
            </a:stretch>
          </p:blipFill>
          <p:spPr>
            <a:xfrm>
              <a:off x="121010" y="1653849"/>
              <a:ext cx="403873" cy="248537"/>
            </a:xfrm>
            <a:prstGeom prst="rect">
              <a:avLst/>
            </a:prstGeom>
            <a:grpFill/>
            <a:ln>
              <a:solidFill>
                <a:srgbClr val="7B4C94"/>
              </a:solidFill>
            </a:ln>
          </p:spPr>
        </p:pic>
        <p:pic>
          <p:nvPicPr>
            <p:cNvPr id="61" name="Picture 60">
              <a:extLst>
                <a:ext uri="{FF2B5EF4-FFF2-40B4-BE49-F238E27FC236}">
                  <a16:creationId xmlns:a16="http://schemas.microsoft.com/office/drawing/2014/main" id="{517F9070-C43B-476E-9579-242722DD6BBA}"/>
                </a:ext>
              </a:extLst>
            </p:cNvPr>
            <p:cNvPicPr>
              <a:picLocks noChangeAspect="1"/>
            </p:cNvPicPr>
            <p:nvPr/>
          </p:nvPicPr>
          <p:blipFill>
            <a:blip r:embed="rId11"/>
            <a:stretch>
              <a:fillRect/>
            </a:stretch>
          </p:blipFill>
          <p:spPr>
            <a:xfrm>
              <a:off x="112976" y="2440131"/>
              <a:ext cx="420891" cy="265005"/>
            </a:xfrm>
            <a:prstGeom prst="rect">
              <a:avLst/>
            </a:prstGeom>
            <a:grpFill/>
          </p:spPr>
        </p:pic>
      </p:grpSp>
      <p:sp>
        <p:nvSpPr>
          <p:cNvPr id="65" name="AutoShape 4">
            <a:extLst>
              <a:ext uri="{FF2B5EF4-FFF2-40B4-BE49-F238E27FC236}">
                <a16:creationId xmlns:a16="http://schemas.microsoft.com/office/drawing/2014/main" id="{ACE1E4CA-422D-490C-9ADD-5758479B7543}"/>
              </a:ext>
            </a:extLst>
          </p:cNvPr>
          <p:cNvSpPr>
            <a:spLocks noChangeArrowheads="1"/>
          </p:cNvSpPr>
          <p:nvPr/>
        </p:nvSpPr>
        <p:spPr bwMode="auto">
          <a:xfrm>
            <a:off x="122817" y="2939160"/>
            <a:ext cx="1107108" cy="521987"/>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Lincolnshire Node</a:t>
            </a:r>
          </a:p>
        </p:txBody>
      </p:sp>
      <p:sp>
        <p:nvSpPr>
          <p:cNvPr id="66" name="AutoShape 4">
            <a:extLst>
              <a:ext uri="{FF2B5EF4-FFF2-40B4-BE49-F238E27FC236}">
                <a16:creationId xmlns:a16="http://schemas.microsoft.com/office/drawing/2014/main" id="{1AB5504D-B9C2-485D-AC36-34CBB49ACCA2}"/>
              </a:ext>
            </a:extLst>
          </p:cNvPr>
          <p:cNvSpPr>
            <a:spLocks noChangeArrowheads="1"/>
          </p:cNvSpPr>
          <p:nvPr/>
        </p:nvSpPr>
        <p:spPr bwMode="auto">
          <a:xfrm>
            <a:off x="670758" y="6300049"/>
            <a:ext cx="1324298" cy="303345"/>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Weston Marsh</a:t>
            </a:r>
          </a:p>
        </p:txBody>
      </p:sp>
    </p:spTree>
    <p:extLst>
      <p:ext uri="{BB962C8B-B14F-4D97-AF65-F5344CB8AC3E}">
        <p14:creationId xmlns:p14="http://schemas.microsoft.com/office/powerpoint/2010/main" val="778930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75310"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North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EE941EEF-ED47-41F2-98F2-E5E00AB38026}"/>
              </a:ext>
            </a:extLst>
          </p:cNvPr>
          <p:cNvPicPr>
            <a:picLocks noChangeAspect="1"/>
          </p:cNvPicPr>
          <p:nvPr/>
        </p:nvPicPr>
        <p:blipFill>
          <a:blip r:embed="rId4"/>
          <a:stretch>
            <a:fillRect/>
          </a:stretch>
        </p:blipFill>
        <p:spPr>
          <a:xfrm>
            <a:off x="537393" y="833996"/>
            <a:ext cx="5558607" cy="6024004"/>
          </a:xfrm>
          <a:prstGeom prst="rect">
            <a:avLst/>
          </a:prstGeom>
        </p:spPr>
      </p:pic>
      <p:sp>
        <p:nvSpPr>
          <p:cNvPr id="5" name="TextBox 4">
            <a:extLst>
              <a:ext uri="{FF2B5EF4-FFF2-40B4-BE49-F238E27FC236}">
                <a16:creationId xmlns:a16="http://schemas.microsoft.com/office/drawing/2014/main" id="{DE9BD9CE-5B82-6847-BF68-16F1BF4206E5}"/>
              </a:ext>
            </a:extLst>
          </p:cNvPr>
          <p:cNvSpPr txBox="1"/>
          <p:nvPr/>
        </p:nvSpPr>
        <p:spPr>
          <a:xfrm>
            <a:off x="6345848" y="880705"/>
            <a:ext cx="5066567" cy="646331"/>
          </a:xfrm>
          <a:prstGeom prst="rect">
            <a:avLst/>
          </a:prstGeom>
          <a:noFill/>
        </p:spPr>
        <p:txBody>
          <a:bodyPr wrap="square" lIns="91440" tIns="45720" rIns="91440" bIns="45720" anchor="t">
            <a:spAutoFit/>
          </a:bodyPr>
          <a:lstStyle/>
          <a:p>
            <a:r>
              <a:rPr lang="en-US">
                <a:solidFill>
                  <a:srgbClr val="043D4B"/>
                </a:solidFill>
              </a:rPr>
              <a:t>Weston Marsh North Viewpoint 2: A16 near Marsh Lane junction</a:t>
            </a:r>
            <a:endParaRPr lang="en-GB">
              <a:solidFill>
                <a:srgbClr val="043D4B"/>
              </a:solidFill>
              <a:cs typeface="Calibri"/>
            </a:endParaRPr>
          </a:p>
        </p:txBody>
      </p:sp>
      <p:pic>
        <p:nvPicPr>
          <p:cNvPr id="6" name="Picture 5">
            <a:extLst>
              <a:ext uri="{FF2B5EF4-FFF2-40B4-BE49-F238E27FC236}">
                <a16:creationId xmlns:a16="http://schemas.microsoft.com/office/drawing/2014/main" id="{E1B29DCE-FF56-2B8F-EADA-84EC068AB8D1}"/>
              </a:ext>
            </a:extLst>
          </p:cNvPr>
          <p:cNvPicPr>
            <a:picLocks noChangeAspect="1"/>
          </p:cNvPicPr>
          <p:nvPr/>
        </p:nvPicPr>
        <p:blipFill rotWithShape="1">
          <a:blip r:embed="rId5"/>
          <a:srcRect t="7358"/>
          <a:stretch/>
        </p:blipFill>
        <p:spPr>
          <a:xfrm>
            <a:off x="6270741" y="4518284"/>
            <a:ext cx="4950069" cy="554444"/>
          </a:xfrm>
          <a:prstGeom prst="rect">
            <a:avLst/>
          </a:prstGeom>
        </p:spPr>
      </p:pic>
      <p:sp>
        <p:nvSpPr>
          <p:cNvPr id="11" name="Arrow: Chevron 10">
            <a:extLst>
              <a:ext uri="{FF2B5EF4-FFF2-40B4-BE49-F238E27FC236}">
                <a16:creationId xmlns:a16="http://schemas.microsoft.com/office/drawing/2014/main" id="{BC608DC5-510C-6DAE-38EA-1B84C836C4CF}"/>
              </a:ext>
            </a:extLst>
          </p:cNvPr>
          <p:cNvSpPr/>
          <p:nvPr/>
        </p:nvSpPr>
        <p:spPr>
          <a:xfrm rot="3834248">
            <a:off x="9000021" y="1851416"/>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8CEE86A3-73E0-39E5-DDEE-D1E75B16413C}"/>
              </a:ext>
            </a:extLst>
          </p:cNvPr>
          <p:cNvSpPr txBox="1"/>
          <p:nvPr/>
        </p:nvSpPr>
        <p:spPr>
          <a:xfrm>
            <a:off x="4621591" y="946120"/>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3" name="TextBox 12">
            <a:extLst>
              <a:ext uri="{FF2B5EF4-FFF2-40B4-BE49-F238E27FC236}">
                <a16:creationId xmlns:a16="http://schemas.microsoft.com/office/drawing/2014/main" id="{BE62BFC3-FF11-0DA6-711A-808DA8A8DAEE}"/>
              </a:ext>
            </a:extLst>
          </p:cNvPr>
          <p:cNvSpPr txBox="1"/>
          <p:nvPr/>
        </p:nvSpPr>
        <p:spPr>
          <a:xfrm>
            <a:off x="5306751" y="2910315"/>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0191551A-B634-C8B2-C8F3-EE87F439E055}"/>
              </a:ext>
            </a:extLst>
          </p:cNvPr>
          <p:cNvSpPr txBox="1"/>
          <p:nvPr/>
        </p:nvSpPr>
        <p:spPr>
          <a:xfrm>
            <a:off x="5165877" y="4888062"/>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grpSp>
        <p:nvGrpSpPr>
          <p:cNvPr id="2" name="Group 1">
            <a:extLst>
              <a:ext uri="{FF2B5EF4-FFF2-40B4-BE49-F238E27FC236}">
                <a16:creationId xmlns:a16="http://schemas.microsoft.com/office/drawing/2014/main" id="{A028CB17-8834-75A6-A463-CB9DF16EE8D3}"/>
              </a:ext>
            </a:extLst>
          </p:cNvPr>
          <p:cNvGrpSpPr/>
          <p:nvPr/>
        </p:nvGrpSpPr>
        <p:grpSpPr>
          <a:xfrm>
            <a:off x="6407785" y="1573745"/>
            <a:ext cx="3923050" cy="2797925"/>
            <a:chOff x="7493000" y="2053114"/>
            <a:chExt cx="3846409" cy="2739230"/>
          </a:xfrm>
        </p:grpSpPr>
        <p:pic>
          <p:nvPicPr>
            <p:cNvPr id="7" name="Picture 2" descr="Map&#10;&#10;Description automatically generated">
              <a:extLst>
                <a:ext uri="{FF2B5EF4-FFF2-40B4-BE49-F238E27FC236}">
                  <a16:creationId xmlns:a16="http://schemas.microsoft.com/office/drawing/2014/main" id="{F4B69703-10EB-6532-EF60-43B7B8BF3830}"/>
                </a:ext>
              </a:extLst>
            </p:cNvPr>
            <p:cNvPicPr>
              <a:picLocks noChangeAspect="1"/>
            </p:cNvPicPr>
            <p:nvPr/>
          </p:nvPicPr>
          <p:blipFill rotWithShape="1">
            <a:blip r:embed="rId6">
              <a:alphaModFix/>
            </a:blip>
            <a:srcRect r="24567" b="30632"/>
            <a:stretch/>
          </p:blipFill>
          <p:spPr>
            <a:xfrm>
              <a:off x="7493000" y="2053114"/>
              <a:ext cx="3846409" cy="2739230"/>
            </a:xfrm>
            <a:prstGeom prst="rect">
              <a:avLst/>
            </a:prstGeom>
            <a:solidFill>
              <a:schemeClr val="accent1"/>
            </a:solidFill>
            <a:ln>
              <a:solidFill>
                <a:schemeClr val="accent1">
                  <a:shade val="50000"/>
                </a:schemeClr>
              </a:solidFill>
            </a:ln>
          </p:spPr>
        </p:pic>
        <p:sp>
          <p:nvSpPr>
            <p:cNvPr id="8" name="Rectangle 7">
              <a:extLst>
                <a:ext uri="{FF2B5EF4-FFF2-40B4-BE49-F238E27FC236}">
                  <a16:creationId xmlns:a16="http://schemas.microsoft.com/office/drawing/2014/main" id="{2FFBC879-E3C1-07B3-7551-58C6359275CB}"/>
                </a:ext>
              </a:extLst>
            </p:cNvPr>
            <p:cNvSpPr/>
            <p:nvPr/>
          </p:nvSpPr>
          <p:spPr>
            <a:xfrm rot="8297591">
              <a:off x="9184494" y="2990099"/>
              <a:ext cx="95250" cy="1841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95C76E3F-A16B-5CA2-5CDF-DFE1AB903799}"/>
              </a:ext>
            </a:extLst>
          </p:cNvPr>
          <p:cNvSpPr/>
          <p:nvPr/>
        </p:nvSpPr>
        <p:spPr>
          <a:xfrm>
            <a:off x="8881804" y="212619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2" name="Arrow: Chevron 11">
            <a:extLst>
              <a:ext uri="{FF2B5EF4-FFF2-40B4-BE49-F238E27FC236}">
                <a16:creationId xmlns:a16="http://schemas.microsoft.com/office/drawing/2014/main" id="{DDEDFBAC-4358-E0ED-EDCF-8EFA20EFFDEE}"/>
              </a:ext>
            </a:extLst>
          </p:cNvPr>
          <p:cNvSpPr/>
          <p:nvPr/>
        </p:nvSpPr>
        <p:spPr>
          <a:xfrm rot="4572880">
            <a:off x="7911574" y="1393300"/>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E5B7CF1E-7363-9067-855E-BA94106DA918}"/>
              </a:ext>
            </a:extLst>
          </p:cNvPr>
          <p:cNvSpPr/>
          <p:nvPr/>
        </p:nvSpPr>
        <p:spPr>
          <a:xfrm>
            <a:off x="8082719" y="1792308"/>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6" name="Oval 15">
            <a:extLst>
              <a:ext uri="{FF2B5EF4-FFF2-40B4-BE49-F238E27FC236}">
                <a16:creationId xmlns:a16="http://schemas.microsoft.com/office/drawing/2014/main" id="{98B3BB9A-43DC-F5B8-A0A2-2B11BA5CE0DE}"/>
              </a:ext>
            </a:extLst>
          </p:cNvPr>
          <p:cNvSpPr/>
          <p:nvPr/>
        </p:nvSpPr>
        <p:spPr>
          <a:xfrm>
            <a:off x="7673310" y="266388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7" name="Oval 16">
            <a:extLst>
              <a:ext uri="{FF2B5EF4-FFF2-40B4-BE49-F238E27FC236}">
                <a16:creationId xmlns:a16="http://schemas.microsoft.com/office/drawing/2014/main" id="{71633AE5-206B-AFDF-2AFB-160C6D270285}"/>
              </a:ext>
            </a:extLst>
          </p:cNvPr>
          <p:cNvSpPr/>
          <p:nvPr/>
        </p:nvSpPr>
        <p:spPr>
          <a:xfrm>
            <a:off x="8280391" y="307699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8" name="Oval 17">
            <a:extLst>
              <a:ext uri="{FF2B5EF4-FFF2-40B4-BE49-F238E27FC236}">
                <a16:creationId xmlns:a16="http://schemas.microsoft.com/office/drawing/2014/main" id="{2694DE6F-C420-6A66-98D3-F9CED8171D07}"/>
              </a:ext>
            </a:extLst>
          </p:cNvPr>
          <p:cNvSpPr/>
          <p:nvPr/>
        </p:nvSpPr>
        <p:spPr>
          <a:xfrm>
            <a:off x="8790394" y="267721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Tree>
    <p:extLst>
      <p:ext uri="{BB962C8B-B14F-4D97-AF65-F5344CB8AC3E}">
        <p14:creationId xmlns:p14="http://schemas.microsoft.com/office/powerpoint/2010/main" val="1714467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75310"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North</a:t>
            </a:r>
            <a:endParaRPr lang="en-GB" sz="3600" b="1">
              <a:solidFill>
                <a:srgbClr val="043D4B"/>
              </a:solidFill>
              <a:latin typeface="Century Gothic" panose="020B0502020202020204" pitchFamily="34" charset="0"/>
            </a:endParaRPr>
          </a:p>
        </p:txBody>
      </p:sp>
      <p:pic>
        <p:nvPicPr>
          <p:cNvPr id="5" name="Picture 4">
            <a:extLst>
              <a:ext uri="{FF2B5EF4-FFF2-40B4-BE49-F238E27FC236}">
                <a16:creationId xmlns:a16="http://schemas.microsoft.com/office/drawing/2014/main" id="{7B56E5B0-D5C8-CDAB-74F1-A4179F7639F7}"/>
              </a:ext>
            </a:extLst>
          </p:cNvPr>
          <p:cNvPicPr>
            <a:picLocks noChangeAspect="1"/>
          </p:cNvPicPr>
          <p:nvPr/>
        </p:nvPicPr>
        <p:blipFill>
          <a:blip r:embed="rId4"/>
          <a:stretch>
            <a:fillRect/>
          </a:stretch>
        </p:blipFill>
        <p:spPr>
          <a:xfrm>
            <a:off x="608119" y="777908"/>
            <a:ext cx="5571395" cy="5961185"/>
          </a:xfrm>
          <a:prstGeom prst="rect">
            <a:avLst/>
          </a:prstGeom>
        </p:spPr>
      </p:pic>
      <p:sp>
        <p:nvSpPr>
          <p:cNvPr id="7" name="TextBox 6">
            <a:extLst>
              <a:ext uri="{FF2B5EF4-FFF2-40B4-BE49-F238E27FC236}">
                <a16:creationId xmlns:a16="http://schemas.microsoft.com/office/drawing/2014/main" id="{987F42DE-2D5A-FF2C-1994-D9C34721E4BB}"/>
              </a:ext>
            </a:extLst>
          </p:cNvPr>
          <p:cNvSpPr txBox="1"/>
          <p:nvPr/>
        </p:nvSpPr>
        <p:spPr>
          <a:xfrm>
            <a:off x="6407394" y="833996"/>
            <a:ext cx="6097464" cy="646331"/>
          </a:xfrm>
          <a:prstGeom prst="rect">
            <a:avLst/>
          </a:prstGeom>
          <a:noFill/>
        </p:spPr>
        <p:txBody>
          <a:bodyPr wrap="square" lIns="91440" tIns="45720" rIns="91440" bIns="45720" anchor="t">
            <a:spAutoFit/>
          </a:bodyPr>
          <a:lstStyle/>
          <a:p>
            <a:r>
              <a:rPr lang="en-US">
                <a:solidFill>
                  <a:srgbClr val="043D4B"/>
                </a:solidFill>
              </a:rPr>
              <a:t>Weston Marsh North Viewpoint 3: A16 at </a:t>
            </a:r>
            <a:r>
              <a:rPr lang="en-US" err="1">
                <a:solidFill>
                  <a:srgbClr val="043D4B"/>
                </a:solidFill>
              </a:rPr>
              <a:t>Surfleet</a:t>
            </a:r>
            <a:r>
              <a:rPr lang="en-US">
                <a:solidFill>
                  <a:srgbClr val="043D4B"/>
                </a:solidFill>
              </a:rPr>
              <a:t> Bank junction</a:t>
            </a:r>
            <a:endParaRPr lang="en-GB">
              <a:solidFill>
                <a:srgbClr val="043D4B"/>
              </a:solidFill>
              <a:cs typeface="Calibri"/>
            </a:endParaRPr>
          </a:p>
        </p:txBody>
      </p:sp>
      <p:pic>
        <p:nvPicPr>
          <p:cNvPr id="8" name="Picture 7">
            <a:extLst>
              <a:ext uri="{FF2B5EF4-FFF2-40B4-BE49-F238E27FC236}">
                <a16:creationId xmlns:a16="http://schemas.microsoft.com/office/drawing/2014/main" id="{A4E27DC7-C227-41B0-4FF6-849812BCCE35}"/>
              </a:ext>
            </a:extLst>
          </p:cNvPr>
          <p:cNvPicPr>
            <a:picLocks noChangeAspect="1"/>
          </p:cNvPicPr>
          <p:nvPr/>
        </p:nvPicPr>
        <p:blipFill rotWithShape="1">
          <a:blip r:embed="rId5"/>
          <a:srcRect t="7358"/>
          <a:stretch/>
        </p:blipFill>
        <p:spPr>
          <a:xfrm>
            <a:off x="6407394" y="4570071"/>
            <a:ext cx="4950069" cy="554444"/>
          </a:xfrm>
          <a:prstGeom prst="rect">
            <a:avLst/>
          </a:prstGeom>
        </p:spPr>
      </p:pic>
      <p:sp>
        <p:nvSpPr>
          <p:cNvPr id="13" name="Arrow: Chevron 12">
            <a:extLst>
              <a:ext uri="{FF2B5EF4-FFF2-40B4-BE49-F238E27FC236}">
                <a16:creationId xmlns:a16="http://schemas.microsoft.com/office/drawing/2014/main" id="{4DFAB93D-E54B-61B3-B70D-02711BE50CCC}"/>
              </a:ext>
            </a:extLst>
          </p:cNvPr>
          <p:cNvSpPr/>
          <p:nvPr/>
        </p:nvSpPr>
        <p:spPr>
          <a:xfrm rot="19942234">
            <a:off x="8399769" y="3113268"/>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D1E165CE-FA74-7DE9-A144-ECE1BAE20673}"/>
              </a:ext>
            </a:extLst>
          </p:cNvPr>
          <p:cNvSpPr txBox="1"/>
          <p:nvPr/>
        </p:nvSpPr>
        <p:spPr>
          <a:xfrm>
            <a:off x="4672818" y="862876"/>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6" name="TextBox 5">
            <a:extLst>
              <a:ext uri="{FF2B5EF4-FFF2-40B4-BE49-F238E27FC236}">
                <a16:creationId xmlns:a16="http://schemas.microsoft.com/office/drawing/2014/main" id="{B412EA43-B14E-D561-A008-ACE22DAD387A}"/>
              </a:ext>
            </a:extLst>
          </p:cNvPr>
          <p:cNvSpPr txBox="1"/>
          <p:nvPr/>
        </p:nvSpPr>
        <p:spPr>
          <a:xfrm>
            <a:off x="5357978" y="2827071"/>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86BDD747-F299-B79B-22E6-F8BF79D5B185}"/>
              </a:ext>
            </a:extLst>
          </p:cNvPr>
          <p:cNvSpPr txBox="1"/>
          <p:nvPr/>
        </p:nvSpPr>
        <p:spPr>
          <a:xfrm>
            <a:off x="5217104" y="480481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grpSp>
        <p:nvGrpSpPr>
          <p:cNvPr id="2" name="Group 1">
            <a:extLst>
              <a:ext uri="{FF2B5EF4-FFF2-40B4-BE49-F238E27FC236}">
                <a16:creationId xmlns:a16="http://schemas.microsoft.com/office/drawing/2014/main" id="{6FC4546C-3373-ECB1-D7D8-97C691364B24}"/>
              </a:ext>
            </a:extLst>
          </p:cNvPr>
          <p:cNvGrpSpPr/>
          <p:nvPr/>
        </p:nvGrpSpPr>
        <p:grpSpPr>
          <a:xfrm>
            <a:off x="6548505" y="1553583"/>
            <a:ext cx="3923050" cy="2797925"/>
            <a:chOff x="7493000" y="2053114"/>
            <a:chExt cx="3846409" cy="2739230"/>
          </a:xfrm>
        </p:grpSpPr>
        <p:pic>
          <p:nvPicPr>
            <p:cNvPr id="4" name="Picture 2" descr="Map&#10;&#10;Description automatically generated">
              <a:extLst>
                <a:ext uri="{FF2B5EF4-FFF2-40B4-BE49-F238E27FC236}">
                  <a16:creationId xmlns:a16="http://schemas.microsoft.com/office/drawing/2014/main" id="{C1B0EA63-1F79-0F58-EE62-793A5E912637}"/>
                </a:ext>
              </a:extLst>
            </p:cNvPr>
            <p:cNvPicPr>
              <a:picLocks noChangeAspect="1"/>
            </p:cNvPicPr>
            <p:nvPr/>
          </p:nvPicPr>
          <p:blipFill rotWithShape="1">
            <a:blip r:embed="rId6">
              <a:alphaModFix/>
            </a:blip>
            <a:srcRect r="24567" b="30632"/>
            <a:stretch/>
          </p:blipFill>
          <p:spPr>
            <a:xfrm>
              <a:off x="7493000" y="2053114"/>
              <a:ext cx="3846409" cy="2739230"/>
            </a:xfrm>
            <a:prstGeom prst="rect">
              <a:avLst/>
            </a:prstGeom>
            <a:solidFill>
              <a:schemeClr val="accent1"/>
            </a:solidFill>
            <a:ln>
              <a:solidFill>
                <a:schemeClr val="accent1">
                  <a:shade val="50000"/>
                </a:schemeClr>
              </a:solidFill>
            </a:ln>
          </p:spPr>
        </p:pic>
        <p:sp>
          <p:nvSpPr>
            <p:cNvPr id="9" name="Rectangle 8">
              <a:extLst>
                <a:ext uri="{FF2B5EF4-FFF2-40B4-BE49-F238E27FC236}">
                  <a16:creationId xmlns:a16="http://schemas.microsoft.com/office/drawing/2014/main" id="{283948FD-00F5-6044-BA63-2D89B2F78195}"/>
                </a:ext>
              </a:extLst>
            </p:cNvPr>
            <p:cNvSpPr/>
            <p:nvPr/>
          </p:nvSpPr>
          <p:spPr>
            <a:xfrm rot="8297591">
              <a:off x="9184494" y="2990099"/>
              <a:ext cx="95250" cy="1841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Oval 9">
            <a:extLst>
              <a:ext uri="{FF2B5EF4-FFF2-40B4-BE49-F238E27FC236}">
                <a16:creationId xmlns:a16="http://schemas.microsoft.com/office/drawing/2014/main" id="{9097E783-D481-3252-13A8-E42B79838B32}"/>
              </a:ext>
            </a:extLst>
          </p:cNvPr>
          <p:cNvSpPr/>
          <p:nvPr/>
        </p:nvSpPr>
        <p:spPr>
          <a:xfrm>
            <a:off x="9022524" y="2106033"/>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1" name="Arrow: Chevron 10">
            <a:extLst>
              <a:ext uri="{FF2B5EF4-FFF2-40B4-BE49-F238E27FC236}">
                <a16:creationId xmlns:a16="http://schemas.microsoft.com/office/drawing/2014/main" id="{98DE68CA-269F-83CC-38AC-797B17826F8B}"/>
              </a:ext>
            </a:extLst>
          </p:cNvPr>
          <p:cNvSpPr/>
          <p:nvPr/>
        </p:nvSpPr>
        <p:spPr>
          <a:xfrm rot="20094706">
            <a:off x="7463216" y="2584060"/>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4BABABE4-2250-2599-CD6F-A53BBF11BF0B}"/>
              </a:ext>
            </a:extLst>
          </p:cNvPr>
          <p:cNvSpPr/>
          <p:nvPr/>
        </p:nvSpPr>
        <p:spPr>
          <a:xfrm>
            <a:off x="8223439" y="177214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6" name="Oval 15">
            <a:extLst>
              <a:ext uri="{FF2B5EF4-FFF2-40B4-BE49-F238E27FC236}">
                <a16:creationId xmlns:a16="http://schemas.microsoft.com/office/drawing/2014/main" id="{A6CDD8B1-9320-B1A7-1069-B1E6A7AB9FE6}"/>
              </a:ext>
            </a:extLst>
          </p:cNvPr>
          <p:cNvSpPr/>
          <p:nvPr/>
        </p:nvSpPr>
        <p:spPr>
          <a:xfrm>
            <a:off x="7814030" y="2643723"/>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7" name="Oval 16">
            <a:extLst>
              <a:ext uri="{FF2B5EF4-FFF2-40B4-BE49-F238E27FC236}">
                <a16:creationId xmlns:a16="http://schemas.microsoft.com/office/drawing/2014/main" id="{0B5EA6EF-969E-0EA6-5286-64F642F7085E}"/>
              </a:ext>
            </a:extLst>
          </p:cNvPr>
          <p:cNvSpPr/>
          <p:nvPr/>
        </p:nvSpPr>
        <p:spPr>
          <a:xfrm>
            <a:off x="8421111" y="305683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8" name="Oval 17">
            <a:extLst>
              <a:ext uri="{FF2B5EF4-FFF2-40B4-BE49-F238E27FC236}">
                <a16:creationId xmlns:a16="http://schemas.microsoft.com/office/drawing/2014/main" id="{8E33FF4D-E7BB-C468-BE12-A963A76C47CA}"/>
              </a:ext>
            </a:extLst>
          </p:cNvPr>
          <p:cNvSpPr/>
          <p:nvPr/>
        </p:nvSpPr>
        <p:spPr>
          <a:xfrm>
            <a:off x="8931114" y="265705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Tree>
    <p:extLst>
      <p:ext uri="{BB962C8B-B14F-4D97-AF65-F5344CB8AC3E}">
        <p14:creationId xmlns:p14="http://schemas.microsoft.com/office/powerpoint/2010/main" val="4120587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75310"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North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BDA35940-1393-9730-8534-1663D83C3ADF}"/>
              </a:ext>
            </a:extLst>
          </p:cNvPr>
          <p:cNvPicPr>
            <a:picLocks noChangeAspect="1"/>
          </p:cNvPicPr>
          <p:nvPr/>
        </p:nvPicPr>
        <p:blipFill>
          <a:blip r:embed="rId4"/>
          <a:stretch>
            <a:fillRect/>
          </a:stretch>
        </p:blipFill>
        <p:spPr>
          <a:xfrm>
            <a:off x="457200" y="833996"/>
            <a:ext cx="5505726" cy="5928846"/>
          </a:xfrm>
          <a:prstGeom prst="rect">
            <a:avLst/>
          </a:prstGeom>
        </p:spPr>
      </p:pic>
      <p:sp>
        <p:nvSpPr>
          <p:cNvPr id="5" name="TextBox 4">
            <a:extLst>
              <a:ext uri="{FF2B5EF4-FFF2-40B4-BE49-F238E27FC236}">
                <a16:creationId xmlns:a16="http://schemas.microsoft.com/office/drawing/2014/main" id="{37C79676-FBFF-C859-A096-A707EA5DCDAD}"/>
              </a:ext>
            </a:extLst>
          </p:cNvPr>
          <p:cNvSpPr txBox="1"/>
          <p:nvPr/>
        </p:nvSpPr>
        <p:spPr>
          <a:xfrm>
            <a:off x="6231561" y="833996"/>
            <a:ext cx="5607751" cy="646331"/>
          </a:xfrm>
          <a:prstGeom prst="rect">
            <a:avLst/>
          </a:prstGeom>
          <a:noFill/>
        </p:spPr>
        <p:txBody>
          <a:bodyPr wrap="square" lIns="91440" tIns="45720" rIns="91440" bIns="45720" anchor="t">
            <a:spAutoFit/>
          </a:bodyPr>
          <a:lstStyle/>
          <a:p>
            <a:r>
              <a:rPr lang="en-US">
                <a:solidFill>
                  <a:srgbClr val="043D4B"/>
                </a:solidFill>
              </a:rPr>
              <a:t>Weston Marsh North Viewpoint 4: Macmillan Way at </a:t>
            </a:r>
            <a:r>
              <a:rPr lang="en-US" err="1">
                <a:solidFill>
                  <a:srgbClr val="043D4B"/>
                </a:solidFill>
              </a:rPr>
              <a:t>Surfleet</a:t>
            </a:r>
            <a:r>
              <a:rPr lang="en-US">
                <a:solidFill>
                  <a:srgbClr val="043D4B"/>
                </a:solidFill>
              </a:rPr>
              <a:t> Bank</a:t>
            </a:r>
            <a:endParaRPr lang="en-GB">
              <a:solidFill>
                <a:srgbClr val="043D4B"/>
              </a:solidFill>
              <a:cs typeface="Calibri"/>
            </a:endParaRPr>
          </a:p>
        </p:txBody>
      </p:sp>
      <p:pic>
        <p:nvPicPr>
          <p:cNvPr id="6" name="Picture 5">
            <a:extLst>
              <a:ext uri="{FF2B5EF4-FFF2-40B4-BE49-F238E27FC236}">
                <a16:creationId xmlns:a16="http://schemas.microsoft.com/office/drawing/2014/main" id="{8EC5CA82-98D5-42A8-A159-F3DC6CC06DEE}"/>
              </a:ext>
            </a:extLst>
          </p:cNvPr>
          <p:cNvPicPr>
            <a:picLocks noChangeAspect="1"/>
          </p:cNvPicPr>
          <p:nvPr/>
        </p:nvPicPr>
        <p:blipFill rotWithShape="1">
          <a:blip r:embed="rId5"/>
          <a:srcRect t="7358"/>
          <a:stretch/>
        </p:blipFill>
        <p:spPr>
          <a:xfrm>
            <a:off x="6294922" y="4595029"/>
            <a:ext cx="4950069" cy="554444"/>
          </a:xfrm>
          <a:prstGeom prst="rect">
            <a:avLst/>
          </a:prstGeom>
        </p:spPr>
      </p:pic>
      <p:sp>
        <p:nvSpPr>
          <p:cNvPr id="4" name="TextBox 3">
            <a:extLst>
              <a:ext uri="{FF2B5EF4-FFF2-40B4-BE49-F238E27FC236}">
                <a16:creationId xmlns:a16="http://schemas.microsoft.com/office/drawing/2014/main" id="{39EEA225-71E7-4814-D2D1-790775608E4A}"/>
              </a:ext>
            </a:extLst>
          </p:cNvPr>
          <p:cNvSpPr txBox="1"/>
          <p:nvPr/>
        </p:nvSpPr>
        <p:spPr>
          <a:xfrm>
            <a:off x="4474314" y="920507"/>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1" name="TextBox 10">
            <a:extLst>
              <a:ext uri="{FF2B5EF4-FFF2-40B4-BE49-F238E27FC236}">
                <a16:creationId xmlns:a16="http://schemas.microsoft.com/office/drawing/2014/main" id="{1E20B33E-8131-65F4-4B87-9FFEBF2E8980}"/>
              </a:ext>
            </a:extLst>
          </p:cNvPr>
          <p:cNvSpPr txBox="1"/>
          <p:nvPr/>
        </p:nvSpPr>
        <p:spPr>
          <a:xfrm>
            <a:off x="5159474" y="2884701"/>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3" name="TextBox 12">
            <a:extLst>
              <a:ext uri="{FF2B5EF4-FFF2-40B4-BE49-F238E27FC236}">
                <a16:creationId xmlns:a16="http://schemas.microsoft.com/office/drawing/2014/main" id="{3E69EA61-1FE3-4E70-F8CE-158FCDAF97DD}"/>
              </a:ext>
            </a:extLst>
          </p:cNvPr>
          <p:cNvSpPr txBox="1"/>
          <p:nvPr/>
        </p:nvSpPr>
        <p:spPr>
          <a:xfrm>
            <a:off x="5018600" y="486244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grpSp>
        <p:nvGrpSpPr>
          <p:cNvPr id="2" name="Group 1">
            <a:extLst>
              <a:ext uri="{FF2B5EF4-FFF2-40B4-BE49-F238E27FC236}">
                <a16:creationId xmlns:a16="http://schemas.microsoft.com/office/drawing/2014/main" id="{68F29885-24F2-6D60-BC2C-52B019FDCF40}"/>
              </a:ext>
            </a:extLst>
          </p:cNvPr>
          <p:cNvGrpSpPr/>
          <p:nvPr/>
        </p:nvGrpSpPr>
        <p:grpSpPr>
          <a:xfrm>
            <a:off x="6332201" y="1549085"/>
            <a:ext cx="3923050" cy="2797925"/>
            <a:chOff x="7493000" y="2053114"/>
            <a:chExt cx="3846409" cy="2739230"/>
          </a:xfrm>
        </p:grpSpPr>
        <p:pic>
          <p:nvPicPr>
            <p:cNvPr id="7" name="Picture 2" descr="Map&#10;&#10;Description automatically generated">
              <a:extLst>
                <a:ext uri="{FF2B5EF4-FFF2-40B4-BE49-F238E27FC236}">
                  <a16:creationId xmlns:a16="http://schemas.microsoft.com/office/drawing/2014/main" id="{3941E404-18E8-33FE-4C38-39339DFD989F}"/>
                </a:ext>
              </a:extLst>
            </p:cNvPr>
            <p:cNvPicPr>
              <a:picLocks noChangeAspect="1"/>
            </p:cNvPicPr>
            <p:nvPr/>
          </p:nvPicPr>
          <p:blipFill rotWithShape="1">
            <a:blip r:embed="rId6">
              <a:alphaModFix/>
            </a:blip>
            <a:srcRect r="24567" b="30632"/>
            <a:stretch/>
          </p:blipFill>
          <p:spPr>
            <a:xfrm>
              <a:off x="7493000" y="2053114"/>
              <a:ext cx="3846409" cy="2739230"/>
            </a:xfrm>
            <a:prstGeom prst="rect">
              <a:avLst/>
            </a:prstGeom>
            <a:solidFill>
              <a:schemeClr val="accent1"/>
            </a:solidFill>
            <a:ln>
              <a:solidFill>
                <a:schemeClr val="accent1">
                  <a:shade val="50000"/>
                </a:schemeClr>
              </a:solidFill>
            </a:ln>
          </p:spPr>
        </p:pic>
        <p:sp>
          <p:nvSpPr>
            <p:cNvPr id="8" name="Rectangle 7">
              <a:extLst>
                <a:ext uri="{FF2B5EF4-FFF2-40B4-BE49-F238E27FC236}">
                  <a16:creationId xmlns:a16="http://schemas.microsoft.com/office/drawing/2014/main" id="{1275FDA0-818A-C5AE-B168-93AEF11BD99C}"/>
                </a:ext>
              </a:extLst>
            </p:cNvPr>
            <p:cNvSpPr/>
            <p:nvPr/>
          </p:nvSpPr>
          <p:spPr>
            <a:xfrm rot="8297591">
              <a:off x="9184494" y="2990099"/>
              <a:ext cx="95250" cy="1841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C83C08BA-BBDB-E5E9-8CAA-A94615DA843A}"/>
              </a:ext>
            </a:extLst>
          </p:cNvPr>
          <p:cNvSpPr/>
          <p:nvPr/>
        </p:nvSpPr>
        <p:spPr>
          <a:xfrm>
            <a:off x="8806220" y="210153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0" name="Arrow: Chevron 9">
            <a:extLst>
              <a:ext uri="{FF2B5EF4-FFF2-40B4-BE49-F238E27FC236}">
                <a16:creationId xmlns:a16="http://schemas.microsoft.com/office/drawing/2014/main" id="{45FF75B2-C3F4-B46C-CB55-758343235D05}"/>
              </a:ext>
            </a:extLst>
          </p:cNvPr>
          <p:cNvSpPr/>
          <p:nvPr/>
        </p:nvSpPr>
        <p:spPr>
          <a:xfrm rot="14603440">
            <a:off x="8183433" y="3168675"/>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a:extLst>
              <a:ext uri="{FF2B5EF4-FFF2-40B4-BE49-F238E27FC236}">
                <a16:creationId xmlns:a16="http://schemas.microsoft.com/office/drawing/2014/main" id="{7D7F9E73-7BDE-5EBB-627D-EA7F268DBD09}"/>
              </a:ext>
            </a:extLst>
          </p:cNvPr>
          <p:cNvSpPr/>
          <p:nvPr/>
        </p:nvSpPr>
        <p:spPr>
          <a:xfrm>
            <a:off x="8007135" y="1767648"/>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6" name="Oval 15">
            <a:extLst>
              <a:ext uri="{FF2B5EF4-FFF2-40B4-BE49-F238E27FC236}">
                <a16:creationId xmlns:a16="http://schemas.microsoft.com/office/drawing/2014/main" id="{80D06CAB-8D5A-44D5-1728-2DEAD9981AB1}"/>
              </a:ext>
            </a:extLst>
          </p:cNvPr>
          <p:cNvSpPr/>
          <p:nvPr/>
        </p:nvSpPr>
        <p:spPr>
          <a:xfrm>
            <a:off x="7597726" y="263922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7" name="Oval 16">
            <a:extLst>
              <a:ext uri="{FF2B5EF4-FFF2-40B4-BE49-F238E27FC236}">
                <a16:creationId xmlns:a16="http://schemas.microsoft.com/office/drawing/2014/main" id="{D177D5FD-16BC-7FDE-15BC-0FA38C717153}"/>
              </a:ext>
            </a:extLst>
          </p:cNvPr>
          <p:cNvSpPr/>
          <p:nvPr/>
        </p:nvSpPr>
        <p:spPr>
          <a:xfrm>
            <a:off x="8204807" y="305233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8" name="Oval 17">
            <a:extLst>
              <a:ext uri="{FF2B5EF4-FFF2-40B4-BE49-F238E27FC236}">
                <a16:creationId xmlns:a16="http://schemas.microsoft.com/office/drawing/2014/main" id="{E9C42B70-B6E3-C73E-559F-40AB30074E22}"/>
              </a:ext>
            </a:extLst>
          </p:cNvPr>
          <p:cNvSpPr/>
          <p:nvPr/>
        </p:nvSpPr>
        <p:spPr>
          <a:xfrm>
            <a:off x="8714810" y="265255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Tree>
    <p:extLst>
      <p:ext uri="{BB962C8B-B14F-4D97-AF65-F5344CB8AC3E}">
        <p14:creationId xmlns:p14="http://schemas.microsoft.com/office/powerpoint/2010/main" val="1844412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775310"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North</a:t>
            </a:r>
            <a:endParaRPr lang="en-GB" sz="3600" b="1">
              <a:solidFill>
                <a:srgbClr val="043D4B"/>
              </a:solidFill>
              <a:latin typeface="Century Gothic" panose="020B0502020202020204" pitchFamily="34" charset="0"/>
            </a:endParaRPr>
          </a:p>
        </p:txBody>
      </p:sp>
      <p:pic>
        <p:nvPicPr>
          <p:cNvPr id="6" name="Picture 5">
            <a:extLst>
              <a:ext uri="{FF2B5EF4-FFF2-40B4-BE49-F238E27FC236}">
                <a16:creationId xmlns:a16="http://schemas.microsoft.com/office/drawing/2014/main" id="{8EC5CA82-98D5-42A8-A159-F3DC6CC06DEE}"/>
              </a:ext>
            </a:extLst>
          </p:cNvPr>
          <p:cNvPicPr>
            <a:picLocks noChangeAspect="1"/>
          </p:cNvPicPr>
          <p:nvPr/>
        </p:nvPicPr>
        <p:blipFill rotWithShape="1">
          <a:blip r:embed="rId4"/>
          <a:srcRect t="7358"/>
          <a:stretch/>
        </p:blipFill>
        <p:spPr>
          <a:xfrm>
            <a:off x="6315359" y="4599606"/>
            <a:ext cx="4950069" cy="554444"/>
          </a:xfrm>
          <a:prstGeom prst="rect">
            <a:avLst/>
          </a:prstGeom>
        </p:spPr>
      </p:pic>
      <p:sp>
        <p:nvSpPr>
          <p:cNvPr id="4" name="TextBox 3">
            <a:extLst>
              <a:ext uri="{FF2B5EF4-FFF2-40B4-BE49-F238E27FC236}">
                <a16:creationId xmlns:a16="http://schemas.microsoft.com/office/drawing/2014/main" id="{9A5AFD3C-4C9A-11F9-C797-4ED1ECBF86B4}"/>
              </a:ext>
            </a:extLst>
          </p:cNvPr>
          <p:cNvSpPr txBox="1"/>
          <p:nvPr/>
        </p:nvSpPr>
        <p:spPr>
          <a:xfrm>
            <a:off x="6303938" y="880705"/>
            <a:ext cx="6097464" cy="646331"/>
          </a:xfrm>
          <a:prstGeom prst="rect">
            <a:avLst/>
          </a:prstGeom>
          <a:noFill/>
        </p:spPr>
        <p:txBody>
          <a:bodyPr wrap="square" lIns="91440" tIns="45720" rIns="91440" bIns="45720" anchor="t">
            <a:spAutoFit/>
          </a:bodyPr>
          <a:lstStyle/>
          <a:p>
            <a:r>
              <a:rPr lang="en-US">
                <a:solidFill>
                  <a:srgbClr val="043D4B"/>
                </a:solidFill>
              </a:rPr>
              <a:t>Weston Marsh North Viewpoint 5: Macmillan Way near </a:t>
            </a:r>
            <a:r>
              <a:rPr lang="en-US" err="1">
                <a:solidFill>
                  <a:srgbClr val="043D4B"/>
                </a:solidFill>
              </a:rPr>
              <a:t>Welland</a:t>
            </a:r>
            <a:r>
              <a:rPr lang="en-US">
                <a:solidFill>
                  <a:srgbClr val="043D4B"/>
                </a:solidFill>
              </a:rPr>
              <a:t> House Farm</a:t>
            </a:r>
            <a:endParaRPr lang="en-GB">
              <a:solidFill>
                <a:srgbClr val="043D4B"/>
              </a:solidFill>
              <a:cs typeface="Calibri"/>
            </a:endParaRPr>
          </a:p>
        </p:txBody>
      </p:sp>
      <p:pic>
        <p:nvPicPr>
          <p:cNvPr id="11" name="Picture 10">
            <a:extLst>
              <a:ext uri="{FF2B5EF4-FFF2-40B4-BE49-F238E27FC236}">
                <a16:creationId xmlns:a16="http://schemas.microsoft.com/office/drawing/2014/main" id="{7B69E768-BE5F-96E7-DFD9-555E94345F37}"/>
              </a:ext>
            </a:extLst>
          </p:cNvPr>
          <p:cNvPicPr>
            <a:picLocks noChangeAspect="1"/>
          </p:cNvPicPr>
          <p:nvPr/>
        </p:nvPicPr>
        <p:blipFill>
          <a:blip r:embed="rId5"/>
          <a:stretch>
            <a:fillRect/>
          </a:stretch>
        </p:blipFill>
        <p:spPr>
          <a:xfrm>
            <a:off x="644730" y="785626"/>
            <a:ext cx="5477500" cy="5899638"/>
          </a:xfrm>
          <a:prstGeom prst="rect">
            <a:avLst/>
          </a:prstGeom>
        </p:spPr>
      </p:pic>
      <p:sp>
        <p:nvSpPr>
          <p:cNvPr id="3" name="TextBox 2">
            <a:extLst>
              <a:ext uri="{FF2B5EF4-FFF2-40B4-BE49-F238E27FC236}">
                <a16:creationId xmlns:a16="http://schemas.microsoft.com/office/drawing/2014/main" id="{1B6B4B90-86CB-5066-DB53-55936FC2C4F2}"/>
              </a:ext>
            </a:extLst>
          </p:cNvPr>
          <p:cNvSpPr txBox="1"/>
          <p:nvPr/>
        </p:nvSpPr>
        <p:spPr>
          <a:xfrm>
            <a:off x="4621591" y="850070"/>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0" name="TextBox 9">
            <a:extLst>
              <a:ext uri="{FF2B5EF4-FFF2-40B4-BE49-F238E27FC236}">
                <a16:creationId xmlns:a16="http://schemas.microsoft.com/office/drawing/2014/main" id="{72A9582A-1E67-1954-8CC1-F1DD89DC2918}"/>
              </a:ext>
            </a:extLst>
          </p:cNvPr>
          <p:cNvSpPr txBox="1"/>
          <p:nvPr/>
        </p:nvSpPr>
        <p:spPr>
          <a:xfrm>
            <a:off x="5306751" y="2814265"/>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694B9CD2-2A38-25DE-F989-6C7C7FEFED18}"/>
              </a:ext>
            </a:extLst>
          </p:cNvPr>
          <p:cNvSpPr txBox="1"/>
          <p:nvPr/>
        </p:nvSpPr>
        <p:spPr>
          <a:xfrm>
            <a:off x="5165877" y="4792011"/>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grpSp>
        <p:nvGrpSpPr>
          <p:cNvPr id="5" name="Group 4">
            <a:extLst>
              <a:ext uri="{FF2B5EF4-FFF2-40B4-BE49-F238E27FC236}">
                <a16:creationId xmlns:a16="http://schemas.microsoft.com/office/drawing/2014/main" id="{5748D00A-1472-F51C-BF4F-F9B30344F194}"/>
              </a:ext>
            </a:extLst>
          </p:cNvPr>
          <p:cNvGrpSpPr/>
          <p:nvPr/>
        </p:nvGrpSpPr>
        <p:grpSpPr>
          <a:xfrm>
            <a:off x="6407785" y="1631635"/>
            <a:ext cx="3923050" cy="2797925"/>
            <a:chOff x="7493000" y="2053114"/>
            <a:chExt cx="3846409" cy="2739230"/>
          </a:xfrm>
        </p:grpSpPr>
        <p:pic>
          <p:nvPicPr>
            <p:cNvPr id="7" name="Picture 2" descr="Map&#10;&#10;Description automatically generated">
              <a:extLst>
                <a:ext uri="{FF2B5EF4-FFF2-40B4-BE49-F238E27FC236}">
                  <a16:creationId xmlns:a16="http://schemas.microsoft.com/office/drawing/2014/main" id="{0E057463-1508-767D-1EA4-6E15941B1666}"/>
                </a:ext>
              </a:extLst>
            </p:cNvPr>
            <p:cNvPicPr>
              <a:picLocks noChangeAspect="1"/>
            </p:cNvPicPr>
            <p:nvPr/>
          </p:nvPicPr>
          <p:blipFill rotWithShape="1">
            <a:blip r:embed="rId6">
              <a:alphaModFix/>
            </a:blip>
            <a:srcRect r="24567" b="30632"/>
            <a:stretch/>
          </p:blipFill>
          <p:spPr>
            <a:xfrm>
              <a:off x="7493000" y="2053114"/>
              <a:ext cx="3846409" cy="2739230"/>
            </a:xfrm>
            <a:prstGeom prst="rect">
              <a:avLst/>
            </a:prstGeom>
            <a:solidFill>
              <a:schemeClr val="accent1"/>
            </a:solidFill>
            <a:ln>
              <a:solidFill>
                <a:schemeClr val="accent1">
                  <a:shade val="50000"/>
                </a:schemeClr>
              </a:solidFill>
            </a:ln>
          </p:spPr>
        </p:pic>
        <p:sp>
          <p:nvSpPr>
            <p:cNvPr id="8" name="Rectangle 7">
              <a:extLst>
                <a:ext uri="{FF2B5EF4-FFF2-40B4-BE49-F238E27FC236}">
                  <a16:creationId xmlns:a16="http://schemas.microsoft.com/office/drawing/2014/main" id="{616DF32F-9E9B-8808-85EE-454E8DFEFD5F}"/>
                </a:ext>
              </a:extLst>
            </p:cNvPr>
            <p:cNvSpPr/>
            <p:nvPr/>
          </p:nvSpPr>
          <p:spPr>
            <a:xfrm rot="8297591">
              <a:off x="9184494" y="2990099"/>
              <a:ext cx="95250" cy="184150"/>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979197DA-5B63-B265-B36B-EB29546DFAE2}"/>
              </a:ext>
            </a:extLst>
          </p:cNvPr>
          <p:cNvSpPr/>
          <p:nvPr/>
        </p:nvSpPr>
        <p:spPr>
          <a:xfrm>
            <a:off x="8881804" y="218408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4" name="Arrow: Chevron 13">
            <a:extLst>
              <a:ext uri="{FF2B5EF4-FFF2-40B4-BE49-F238E27FC236}">
                <a16:creationId xmlns:a16="http://schemas.microsoft.com/office/drawing/2014/main" id="{1D68F6B4-AC20-3E65-FD41-5C3BB2EF617D}"/>
              </a:ext>
            </a:extLst>
          </p:cNvPr>
          <p:cNvSpPr/>
          <p:nvPr/>
        </p:nvSpPr>
        <p:spPr>
          <a:xfrm rot="11490701">
            <a:off x="8974325" y="2662782"/>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Oval 15">
            <a:extLst>
              <a:ext uri="{FF2B5EF4-FFF2-40B4-BE49-F238E27FC236}">
                <a16:creationId xmlns:a16="http://schemas.microsoft.com/office/drawing/2014/main" id="{5C13C76B-5747-C049-1C07-2616047C2216}"/>
              </a:ext>
            </a:extLst>
          </p:cNvPr>
          <p:cNvSpPr/>
          <p:nvPr/>
        </p:nvSpPr>
        <p:spPr>
          <a:xfrm>
            <a:off x="8082719" y="1850198"/>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7" name="Oval 16">
            <a:extLst>
              <a:ext uri="{FF2B5EF4-FFF2-40B4-BE49-F238E27FC236}">
                <a16:creationId xmlns:a16="http://schemas.microsoft.com/office/drawing/2014/main" id="{8ECB6AAB-57CC-C57E-28D9-BCBFBFD30FCB}"/>
              </a:ext>
            </a:extLst>
          </p:cNvPr>
          <p:cNvSpPr/>
          <p:nvPr/>
        </p:nvSpPr>
        <p:spPr>
          <a:xfrm>
            <a:off x="7673310" y="272177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8" name="Oval 17">
            <a:extLst>
              <a:ext uri="{FF2B5EF4-FFF2-40B4-BE49-F238E27FC236}">
                <a16:creationId xmlns:a16="http://schemas.microsoft.com/office/drawing/2014/main" id="{60C5D737-EAF2-C51A-47D3-FEA06E1F612B}"/>
              </a:ext>
            </a:extLst>
          </p:cNvPr>
          <p:cNvSpPr/>
          <p:nvPr/>
        </p:nvSpPr>
        <p:spPr>
          <a:xfrm>
            <a:off x="8280391" y="313488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9" name="Oval 18">
            <a:extLst>
              <a:ext uri="{FF2B5EF4-FFF2-40B4-BE49-F238E27FC236}">
                <a16:creationId xmlns:a16="http://schemas.microsoft.com/office/drawing/2014/main" id="{01692987-629D-BF47-65DE-BA9E1ABB734C}"/>
              </a:ext>
            </a:extLst>
          </p:cNvPr>
          <p:cNvSpPr/>
          <p:nvPr/>
        </p:nvSpPr>
        <p:spPr>
          <a:xfrm>
            <a:off x="8790394" y="273510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Tree>
    <p:extLst>
      <p:ext uri="{BB962C8B-B14F-4D97-AF65-F5344CB8AC3E}">
        <p14:creationId xmlns:p14="http://schemas.microsoft.com/office/powerpoint/2010/main" val="3097106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458787"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South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A15A0A6E-7858-E603-F922-84A3622E4791}"/>
              </a:ext>
            </a:extLst>
          </p:cNvPr>
          <p:cNvPicPr>
            <a:picLocks noChangeAspect="1"/>
          </p:cNvPicPr>
          <p:nvPr/>
        </p:nvPicPr>
        <p:blipFill>
          <a:blip r:embed="rId4"/>
          <a:stretch>
            <a:fillRect/>
          </a:stretch>
        </p:blipFill>
        <p:spPr>
          <a:xfrm>
            <a:off x="342899" y="993531"/>
            <a:ext cx="7130082" cy="5073161"/>
          </a:xfrm>
          <a:prstGeom prst="rect">
            <a:avLst/>
          </a:prstGeom>
        </p:spPr>
      </p:pic>
      <p:pic>
        <p:nvPicPr>
          <p:cNvPr id="5" name="Picture 4">
            <a:extLst>
              <a:ext uri="{FF2B5EF4-FFF2-40B4-BE49-F238E27FC236}">
                <a16:creationId xmlns:a16="http://schemas.microsoft.com/office/drawing/2014/main" id="{3E442858-477A-3B32-FFCF-3F875541332F}"/>
              </a:ext>
            </a:extLst>
          </p:cNvPr>
          <p:cNvPicPr>
            <a:picLocks noChangeAspect="1"/>
          </p:cNvPicPr>
          <p:nvPr/>
        </p:nvPicPr>
        <p:blipFill>
          <a:blip r:embed="rId5"/>
          <a:stretch>
            <a:fillRect/>
          </a:stretch>
        </p:blipFill>
        <p:spPr>
          <a:xfrm>
            <a:off x="7600644" y="993531"/>
            <a:ext cx="4302642" cy="3044851"/>
          </a:xfrm>
          <a:prstGeom prst="rect">
            <a:avLst/>
          </a:prstGeom>
        </p:spPr>
      </p:pic>
      <p:pic>
        <p:nvPicPr>
          <p:cNvPr id="4" name="Picture 3" descr="Chart, treemap chart&#10;&#10;Description automatically generated">
            <a:extLst>
              <a:ext uri="{FF2B5EF4-FFF2-40B4-BE49-F238E27FC236}">
                <a16:creationId xmlns:a16="http://schemas.microsoft.com/office/drawing/2014/main" id="{27684ECA-00A3-6A4F-AF20-164992213DEE}"/>
              </a:ext>
            </a:extLst>
          </p:cNvPr>
          <p:cNvPicPr>
            <a:picLocks noChangeAspect="1"/>
          </p:cNvPicPr>
          <p:nvPr/>
        </p:nvPicPr>
        <p:blipFill>
          <a:blip r:embed="rId6"/>
          <a:stretch>
            <a:fillRect/>
          </a:stretch>
        </p:blipFill>
        <p:spPr>
          <a:xfrm>
            <a:off x="7644333" y="4101274"/>
            <a:ext cx="4292813" cy="1869940"/>
          </a:xfrm>
          <a:prstGeom prst="rect">
            <a:avLst/>
          </a:prstGeom>
        </p:spPr>
      </p:pic>
    </p:spTree>
    <p:extLst>
      <p:ext uri="{BB962C8B-B14F-4D97-AF65-F5344CB8AC3E}">
        <p14:creationId xmlns:p14="http://schemas.microsoft.com/office/powerpoint/2010/main" val="420767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449995"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South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0BB2316B-2BB8-0CBC-E708-AB75D87077F3}"/>
              </a:ext>
            </a:extLst>
          </p:cNvPr>
          <p:cNvPicPr>
            <a:picLocks noChangeAspect="1"/>
          </p:cNvPicPr>
          <p:nvPr/>
        </p:nvPicPr>
        <p:blipFill>
          <a:blip r:embed="rId4"/>
          <a:stretch>
            <a:fillRect/>
          </a:stretch>
        </p:blipFill>
        <p:spPr>
          <a:xfrm>
            <a:off x="539943" y="777908"/>
            <a:ext cx="5556057" cy="5961185"/>
          </a:xfrm>
          <a:prstGeom prst="rect">
            <a:avLst/>
          </a:prstGeom>
        </p:spPr>
      </p:pic>
      <p:sp>
        <p:nvSpPr>
          <p:cNvPr id="5" name="TextBox 4">
            <a:extLst>
              <a:ext uri="{FF2B5EF4-FFF2-40B4-BE49-F238E27FC236}">
                <a16:creationId xmlns:a16="http://schemas.microsoft.com/office/drawing/2014/main" id="{DE497D38-8840-769C-BB95-6A504BDDF732}"/>
              </a:ext>
            </a:extLst>
          </p:cNvPr>
          <p:cNvSpPr txBox="1"/>
          <p:nvPr/>
        </p:nvSpPr>
        <p:spPr>
          <a:xfrm>
            <a:off x="6356653" y="833996"/>
            <a:ext cx="4905636" cy="646331"/>
          </a:xfrm>
          <a:prstGeom prst="rect">
            <a:avLst/>
          </a:prstGeom>
          <a:noFill/>
        </p:spPr>
        <p:txBody>
          <a:bodyPr wrap="square" lIns="91440" tIns="45720" rIns="91440" bIns="45720" anchor="t">
            <a:spAutoFit/>
          </a:bodyPr>
          <a:lstStyle/>
          <a:p>
            <a:r>
              <a:rPr lang="en-US">
                <a:solidFill>
                  <a:srgbClr val="043D4B"/>
                </a:solidFill>
              </a:rPr>
              <a:t>Weston Marsh South Viewpoint 1: Marsh Road near </a:t>
            </a:r>
            <a:r>
              <a:rPr lang="en-US" err="1">
                <a:solidFill>
                  <a:srgbClr val="043D4B"/>
                </a:solidFill>
              </a:rPr>
              <a:t>Crowtree</a:t>
            </a:r>
            <a:r>
              <a:rPr lang="en-US">
                <a:solidFill>
                  <a:srgbClr val="043D4B"/>
                </a:solidFill>
              </a:rPr>
              <a:t> Farm</a:t>
            </a:r>
            <a:endParaRPr lang="en-GB">
              <a:solidFill>
                <a:srgbClr val="043D4B"/>
              </a:solidFill>
              <a:cs typeface="Calibri"/>
            </a:endParaRPr>
          </a:p>
        </p:txBody>
      </p:sp>
      <p:pic>
        <p:nvPicPr>
          <p:cNvPr id="6" name="Picture 5">
            <a:extLst>
              <a:ext uri="{FF2B5EF4-FFF2-40B4-BE49-F238E27FC236}">
                <a16:creationId xmlns:a16="http://schemas.microsoft.com/office/drawing/2014/main" id="{757C9A95-5371-D4FC-2003-22B1C6DA3E2C}"/>
              </a:ext>
            </a:extLst>
          </p:cNvPr>
          <p:cNvPicPr>
            <a:picLocks noChangeAspect="1"/>
          </p:cNvPicPr>
          <p:nvPr/>
        </p:nvPicPr>
        <p:blipFill rotWithShape="1">
          <a:blip r:embed="rId5"/>
          <a:srcRect t="7358"/>
          <a:stretch/>
        </p:blipFill>
        <p:spPr>
          <a:xfrm>
            <a:off x="6277091" y="4418319"/>
            <a:ext cx="4950069" cy="554444"/>
          </a:xfrm>
          <a:prstGeom prst="rect">
            <a:avLst/>
          </a:prstGeom>
        </p:spPr>
      </p:pic>
      <p:sp>
        <p:nvSpPr>
          <p:cNvPr id="7" name="TextBox 6">
            <a:extLst>
              <a:ext uri="{FF2B5EF4-FFF2-40B4-BE49-F238E27FC236}">
                <a16:creationId xmlns:a16="http://schemas.microsoft.com/office/drawing/2014/main" id="{7D357DE1-C76C-9348-D8A3-DB326FFB1DC6}"/>
              </a:ext>
            </a:extLst>
          </p:cNvPr>
          <p:cNvSpPr txBox="1"/>
          <p:nvPr/>
        </p:nvSpPr>
        <p:spPr>
          <a:xfrm>
            <a:off x="4619854" y="829475"/>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8" name="TextBox 7">
            <a:extLst>
              <a:ext uri="{FF2B5EF4-FFF2-40B4-BE49-F238E27FC236}">
                <a16:creationId xmlns:a16="http://schemas.microsoft.com/office/drawing/2014/main" id="{EA64DF3A-6F35-F24E-C331-ED15768D91DA}"/>
              </a:ext>
            </a:extLst>
          </p:cNvPr>
          <p:cNvSpPr txBox="1"/>
          <p:nvPr/>
        </p:nvSpPr>
        <p:spPr>
          <a:xfrm>
            <a:off x="5330627" y="2825687"/>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9" name="TextBox 8">
            <a:extLst>
              <a:ext uri="{FF2B5EF4-FFF2-40B4-BE49-F238E27FC236}">
                <a16:creationId xmlns:a16="http://schemas.microsoft.com/office/drawing/2014/main" id="{4456846D-E6DF-589C-1881-0D29065D7414}"/>
              </a:ext>
            </a:extLst>
          </p:cNvPr>
          <p:cNvSpPr txBox="1"/>
          <p:nvPr/>
        </p:nvSpPr>
        <p:spPr>
          <a:xfrm>
            <a:off x="5157736" y="484825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sp>
        <p:nvSpPr>
          <p:cNvPr id="2" name="Arrow: Chevron 1">
            <a:extLst>
              <a:ext uri="{FF2B5EF4-FFF2-40B4-BE49-F238E27FC236}">
                <a16:creationId xmlns:a16="http://schemas.microsoft.com/office/drawing/2014/main" id="{5147BEA4-9641-6E13-B7A1-034B96000367}"/>
              </a:ext>
            </a:extLst>
          </p:cNvPr>
          <p:cNvSpPr/>
          <p:nvPr/>
        </p:nvSpPr>
        <p:spPr>
          <a:xfrm rot="12988143">
            <a:off x="8088566" y="3717200"/>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 name="Picture 3">
            <a:extLst>
              <a:ext uri="{FF2B5EF4-FFF2-40B4-BE49-F238E27FC236}">
                <a16:creationId xmlns:a16="http://schemas.microsoft.com/office/drawing/2014/main" id="{8C4D7B96-22E0-B84D-6D04-32AAC04FB98B}"/>
              </a:ext>
            </a:extLst>
          </p:cNvPr>
          <p:cNvPicPr>
            <a:picLocks noChangeAspect="1"/>
          </p:cNvPicPr>
          <p:nvPr/>
        </p:nvPicPr>
        <p:blipFill rotWithShape="1">
          <a:blip r:embed="rId6"/>
          <a:srcRect t="5551" b="5743"/>
          <a:stretch/>
        </p:blipFill>
        <p:spPr>
          <a:xfrm>
            <a:off x="6396815" y="1543291"/>
            <a:ext cx="2540000" cy="2743200"/>
          </a:xfrm>
          <a:prstGeom prst="rect">
            <a:avLst/>
          </a:prstGeom>
          <a:ln>
            <a:solidFill>
              <a:schemeClr val="accent1">
                <a:shade val="50000"/>
              </a:schemeClr>
            </a:solidFill>
          </a:ln>
        </p:spPr>
      </p:pic>
      <p:sp>
        <p:nvSpPr>
          <p:cNvPr id="10" name="Rectangle 9">
            <a:extLst>
              <a:ext uri="{FF2B5EF4-FFF2-40B4-BE49-F238E27FC236}">
                <a16:creationId xmlns:a16="http://schemas.microsoft.com/office/drawing/2014/main" id="{B4268C11-1964-940A-3422-A7D8031FB4E1}"/>
              </a:ext>
            </a:extLst>
          </p:cNvPr>
          <p:cNvSpPr/>
          <p:nvPr/>
        </p:nvSpPr>
        <p:spPr>
          <a:xfrm rot="8297591">
            <a:off x="7151714" y="2628181"/>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83F3637-61C6-EA2D-890D-5E5B0883CA21}"/>
              </a:ext>
            </a:extLst>
          </p:cNvPr>
          <p:cNvSpPr/>
          <p:nvPr/>
        </p:nvSpPr>
        <p:spPr>
          <a:xfrm>
            <a:off x="6973898" y="238929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4" name="Oval 13">
            <a:extLst>
              <a:ext uri="{FF2B5EF4-FFF2-40B4-BE49-F238E27FC236}">
                <a16:creationId xmlns:a16="http://schemas.microsoft.com/office/drawing/2014/main" id="{4F99307E-0CBB-9C82-E911-0E850D12054E}"/>
              </a:ext>
            </a:extLst>
          </p:cNvPr>
          <p:cNvSpPr/>
          <p:nvPr/>
        </p:nvSpPr>
        <p:spPr>
          <a:xfrm>
            <a:off x="8315547" y="226229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
        <p:nvSpPr>
          <p:cNvPr id="15" name="Oval 14">
            <a:extLst>
              <a:ext uri="{FF2B5EF4-FFF2-40B4-BE49-F238E27FC236}">
                <a16:creationId xmlns:a16="http://schemas.microsoft.com/office/drawing/2014/main" id="{73F0975F-261F-82D5-2C76-95994A0F274F}"/>
              </a:ext>
            </a:extLst>
          </p:cNvPr>
          <p:cNvSpPr/>
          <p:nvPr/>
        </p:nvSpPr>
        <p:spPr>
          <a:xfrm>
            <a:off x="6573848" y="3065570"/>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6" name="Oval 15">
            <a:extLst>
              <a:ext uri="{FF2B5EF4-FFF2-40B4-BE49-F238E27FC236}">
                <a16:creationId xmlns:a16="http://schemas.microsoft.com/office/drawing/2014/main" id="{DFE7061E-CFAC-3FC0-49F7-3A07FE579D74}"/>
              </a:ext>
            </a:extLst>
          </p:cNvPr>
          <p:cNvSpPr/>
          <p:nvPr/>
        </p:nvSpPr>
        <p:spPr>
          <a:xfrm>
            <a:off x="7712297" y="3201593"/>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7" name="Oval 16">
            <a:extLst>
              <a:ext uri="{FF2B5EF4-FFF2-40B4-BE49-F238E27FC236}">
                <a16:creationId xmlns:a16="http://schemas.microsoft.com/office/drawing/2014/main" id="{7FC14033-0056-833B-0262-B72BCF7E62A4}"/>
              </a:ext>
            </a:extLst>
          </p:cNvPr>
          <p:cNvSpPr/>
          <p:nvPr/>
        </p:nvSpPr>
        <p:spPr>
          <a:xfrm>
            <a:off x="7928283" y="3807551"/>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8" name="Arrow: Chevron 17">
            <a:extLst>
              <a:ext uri="{FF2B5EF4-FFF2-40B4-BE49-F238E27FC236}">
                <a16:creationId xmlns:a16="http://schemas.microsoft.com/office/drawing/2014/main" id="{489B93A9-31BE-86B8-84C3-3475CE36DD1F}"/>
              </a:ext>
            </a:extLst>
          </p:cNvPr>
          <p:cNvSpPr/>
          <p:nvPr/>
        </p:nvSpPr>
        <p:spPr>
          <a:xfrm rot="2722705">
            <a:off x="6714989" y="2069855"/>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47877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449995"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South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3CF44F84-1807-5284-D2E3-9ABD9717E842}"/>
              </a:ext>
            </a:extLst>
          </p:cNvPr>
          <p:cNvPicPr>
            <a:picLocks noChangeAspect="1"/>
          </p:cNvPicPr>
          <p:nvPr/>
        </p:nvPicPr>
        <p:blipFill>
          <a:blip r:embed="rId4"/>
          <a:stretch>
            <a:fillRect/>
          </a:stretch>
        </p:blipFill>
        <p:spPr>
          <a:xfrm>
            <a:off x="460276" y="821870"/>
            <a:ext cx="5456880" cy="5917223"/>
          </a:xfrm>
          <a:prstGeom prst="rect">
            <a:avLst/>
          </a:prstGeom>
        </p:spPr>
      </p:pic>
      <p:sp>
        <p:nvSpPr>
          <p:cNvPr id="5" name="TextBox 4">
            <a:extLst>
              <a:ext uri="{FF2B5EF4-FFF2-40B4-BE49-F238E27FC236}">
                <a16:creationId xmlns:a16="http://schemas.microsoft.com/office/drawing/2014/main" id="{2083103A-C07A-603F-61C9-27DB01C41C0E}"/>
              </a:ext>
            </a:extLst>
          </p:cNvPr>
          <p:cNvSpPr txBox="1"/>
          <p:nvPr/>
        </p:nvSpPr>
        <p:spPr>
          <a:xfrm>
            <a:off x="6274846" y="916551"/>
            <a:ext cx="6097464" cy="646331"/>
          </a:xfrm>
          <a:prstGeom prst="rect">
            <a:avLst/>
          </a:prstGeom>
          <a:noFill/>
        </p:spPr>
        <p:txBody>
          <a:bodyPr wrap="square" lIns="91440" tIns="45720" rIns="91440" bIns="45720" anchor="t">
            <a:spAutoFit/>
          </a:bodyPr>
          <a:lstStyle/>
          <a:p>
            <a:r>
              <a:rPr lang="en-US">
                <a:solidFill>
                  <a:srgbClr val="043D4B"/>
                </a:solidFill>
              </a:rPr>
              <a:t>Weston Marsh South Viewpoint 2: Marsh Road near Kindergarten Nursery</a:t>
            </a:r>
            <a:endParaRPr lang="en-GB">
              <a:solidFill>
                <a:srgbClr val="043D4B"/>
              </a:solidFill>
              <a:cs typeface="Calibri"/>
            </a:endParaRPr>
          </a:p>
        </p:txBody>
      </p:sp>
      <p:pic>
        <p:nvPicPr>
          <p:cNvPr id="8" name="Picture 7">
            <a:extLst>
              <a:ext uri="{FF2B5EF4-FFF2-40B4-BE49-F238E27FC236}">
                <a16:creationId xmlns:a16="http://schemas.microsoft.com/office/drawing/2014/main" id="{278398CC-1459-A698-FDA2-02C5295A3FCE}"/>
              </a:ext>
            </a:extLst>
          </p:cNvPr>
          <p:cNvPicPr>
            <a:picLocks noChangeAspect="1"/>
          </p:cNvPicPr>
          <p:nvPr/>
        </p:nvPicPr>
        <p:blipFill rotWithShape="1">
          <a:blip r:embed="rId5"/>
          <a:srcRect t="7358"/>
          <a:stretch/>
        </p:blipFill>
        <p:spPr>
          <a:xfrm>
            <a:off x="6274846" y="4437910"/>
            <a:ext cx="4950069" cy="554444"/>
          </a:xfrm>
          <a:prstGeom prst="rect">
            <a:avLst/>
          </a:prstGeom>
        </p:spPr>
      </p:pic>
      <p:sp>
        <p:nvSpPr>
          <p:cNvPr id="4" name="TextBox 3">
            <a:extLst>
              <a:ext uri="{FF2B5EF4-FFF2-40B4-BE49-F238E27FC236}">
                <a16:creationId xmlns:a16="http://schemas.microsoft.com/office/drawing/2014/main" id="{4C2EC577-AA6F-D747-D1B6-6725E900181D}"/>
              </a:ext>
            </a:extLst>
          </p:cNvPr>
          <p:cNvSpPr txBox="1"/>
          <p:nvPr/>
        </p:nvSpPr>
        <p:spPr>
          <a:xfrm>
            <a:off x="4442297" y="882086"/>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7" name="TextBox 6">
            <a:extLst>
              <a:ext uri="{FF2B5EF4-FFF2-40B4-BE49-F238E27FC236}">
                <a16:creationId xmlns:a16="http://schemas.microsoft.com/office/drawing/2014/main" id="{1CD4D193-CC97-C959-8E60-DAE50EF0E071}"/>
              </a:ext>
            </a:extLst>
          </p:cNvPr>
          <p:cNvSpPr txBox="1"/>
          <p:nvPr/>
        </p:nvSpPr>
        <p:spPr>
          <a:xfrm>
            <a:off x="5127457" y="2846281"/>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3" name="TextBox 12">
            <a:extLst>
              <a:ext uri="{FF2B5EF4-FFF2-40B4-BE49-F238E27FC236}">
                <a16:creationId xmlns:a16="http://schemas.microsoft.com/office/drawing/2014/main" id="{D35E9264-FD2C-4C06-FA38-D7A5489E4B24}"/>
              </a:ext>
            </a:extLst>
          </p:cNvPr>
          <p:cNvSpPr txBox="1"/>
          <p:nvPr/>
        </p:nvSpPr>
        <p:spPr>
          <a:xfrm>
            <a:off x="4986583" y="482402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sp>
        <p:nvSpPr>
          <p:cNvPr id="2" name="Arrow: Chevron 1">
            <a:extLst>
              <a:ext uri="{FF2B5EF4-FFF2-40B4-BE49-F238E27FC236}">
                <a16:creationId xmlns:a16="http://schemas.microsoft.com/office/drawing/2014/main" id="{FEFF74E4-DFAE-F0E0-277D-4A32B300D0DE}"/>
              </a:ext>
            </a:extLst>
          </p:cNvPr>
          <p:cNvSpPr/>
          <p:nvPr/>
        </p:nvSpPr>
        <p:spPr>
          <a:xfrm rot="12988143">
            <a:off x="8090963" y="3736791"/>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5">
            <a:extLst>
              <a:ext uri="{FF2B5EF4-FFF2-40B4-BE49-F238E27FC236}">
                <a16:creationId xmlns:a16="http://schemas.microsoft.com/office/drawing/2014/main" id="{50F7C378-B7FB-0A45-8271-DCA21F70E95B}"/>
              </a:ext>
            </a:extLst>
          </p:cNvPr>
          <p:cNvPicPr>
            <a:picLocks noChangeAspect="1"/>
          </p:cNvPicPr>
          <p:nvPr/>
        </p:nvPicPr>
        <p:blipFill rotWithShape="1">
          <a:blip r:embed="rId6"/>
          <a:srcRect t="5551" b="5743"/>
          <a:stretch/>
        </p:blipFill>
        <p:spPr>
          <a:xfrm>
            <a:off x="6399212" y="1562882"/>
            <a:ext cx="2540000" cy="2743200"/>
          </a:xfrm>
          <a:prstGeom prst="rect">
            <a:avLst/>
          </a:prstGeom>
          <a:ln>
            <a:solidFill>
              <a:schemeClr val="accent1">
                <a:shade val="50000"/>
              </a:schemeClr>
            </a:solidFill>
          </a:ln>
        </p:spPr>
      </p:pic>
      <p:sp>
        <p:nvSpPr>
          <p:cNvPr id="9" name="Rectangle 8">
            <a:extLst>
              <a:ext uri="{FF2B5EF4-FFF2-40B4-BE49-F238E27FC236}">
                <a16:creationId xmlns:a16="http://schemas.microsoft.com/office/drawing/2014/main" id="{7BF46242-EDA2-01F0-761B-0752D5753125}"/>
              </a:ext>
            </a:extLst>
          </p:cNvPr>
          <p:cNvSpPr/>
          <p:nvPr/>
        </p:nvSpPr>
        <p:spPr>
          <a:xfrm rot="8297591">
            <a:off x="7154111" y="2647772"/>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CB1565C-FDE7-B9D9-1E7D-02A28D8A952A}"/>
              </a:ext>
            </a:extLst>
          </p:cNvPr>
          <p:cNvSpPr/>
          <p:nvPr/>
        </p:nvSpPr>
        <p:spPr>
          <a:xfrm>
            <a:off x="6976295" y="240888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1" name="Oval 10">
            <a:extLst>
              <a:ext uri="{FF2B5EF4-FFF2-40B4-BE49-F238E27FC236}">
                <a16:creationId xmlns:a16="http://schemas.microsoft.com/office/drawing/2014/main" id="{50DF3DD5-7E4C-E70B-7C80-6A33055702C2}"/>
              </a:ext>
            </a:extLst>
          </p:cNvPr>
          <p:cNvSpPr/>
          <p:nvPr/>
        </p:nvSpPr>
        <p:spPr>
          <a:xfrm>
            <a:off x="8317944" y="228188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
        <p:nvSpPr>
          <p:cNvPr id="12" name="Oval 11">
            <a:extLst>
              <a:ext uri="{FF2B5EF4-FFF2-40B4-BE49-F238E27FC236}">
                <a16:creationId xmlns:a16="http://schemas.microsoft.com/office/drawing/2014/main" id="{BF7535EF-F304-075F-BCA0-61894E101F0A}"/>
              </a:ext>
            </a:extLst>
          </p:cNvPr>
          <p:cNvSpPr/>
          <p:nvPr/>
        </p:nvSpPr>
        <p:spPr>
          <a:xfrm>
            <a:off x="6576245" y="3085161"/>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6" name="Oval 15">
            <a:extLst>
              <a:ext uri="{FF2B5EF4-FFF2-40B4-BE49-F238E27FC236}">
                <a16:creationId xmlns:a16="http://schemas.microsoft.com/office/drawing/2014/main" id="{2D502CFE-D82B-92A8-E505-F54030979821}"/>
              </a:ext>
            </a:extLst>
          </p:cNvPr>
          <p:cNvSpPr/>
          <p:nvPr/>
        </p:nvSpPr>
        <p:spPr>
          <a:xfrm>
            <a:off x="7714694" y="322118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7" name="Oval 16">
            <a:extLst>
              <a:ext uri="{FF2B5EF4-FFF2-40B4-BE49-F238E27FC236}">
                <a16:creationId xmlns:a16="http://schemas.microsoft.com/office/drawing/2014/main" id="{74C5DD7C-F051-0E20-5B1F-6C9AF38C3F80}"/>
              </a:ext>
            </a:extLst>
          </p:cNvPr>
          <p:cNvSpPr/>
          <p:nvPr/>
        </p:nvSpPr>
        <p:spPr>
          <a:xfrm>
            <a:off x="7930680" y="382714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8" name="Arrow: Chevron 17">
            <a:extLst>
              <a:ext uri="{FF2B5EF4-FFF2-40B4-BE49-F238E27FC236}">
                <a16:creationId xmlns:a16="http://schemas.microsoft.com/office/drawing/2014/main" id="{B4A9E195-893C-73C6-FFE7-E3001322BF1F}"/>
              </a:ext>
            </a:extLst>
          </p:cNvPr>
          <p:cNvSpPr/>
          <p:nvPr/>
        </p:nvSpPr>
        <p:spPr>
          <a:xfrm rot="19538350">
            <a:off x="6266431" y="3030035"/>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46931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449995"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South</a:t>
            </a:r>
            <a:endParaRPr lang="en-GB" sz="3600" b="1">
              <a:solidFill>
                <a:srgbClr val="043D4B"/>
              </a:solidFill>
              <a:latin typeface="Century Gothic" panose="020B0502020202020204" pitchFamily="34" charset="0"/>
            </a:endParaRPr>
          </a:p>
        </p:txBody>
      </p:sp>
      <p:pic>
        <p:nvPicPr>
          <p:cNvPr id="2" name="Picture 1">
            <a:extLst>
              <a:ext uri="{FF2B5EF4-FFF2-40B4-BE49-F238E27FC236}">
                <a16:creationId xmlns:a16="http://schemas.microsoft.com/office/drawing/2014/main" id="{80F499D9-205E-465F-4A85-FCBE09EA078A}"/>
              </a:ext>
            </a:extLst>
          </p:cNvPr>
          <p:cNvPicPr>
            <a:picLocks noChangeAspect="1"/>
          </p:cNvPicPr>
          <p:nvPr/>
        </p:nvPicPr>
        <p:blipFill>
          <a:blip r:embed="rId4"/>
          <a:stretch>
            <a:fillRect/>
          </a:stretch>
        </p:blipFill>
        <p:spPr>
          <a:xfrm>
            <a:off x="321095" y="738554"/>
            <a:ext cx="5695750" cy="6119446"/>
          </a:xfrm>
          <a:prstGeom prst="rect">
            <a:avLst/>
          </a:prstGeom>
        </p:spPr>
      </p:pic>
      <p:pic>
        <p:nvPicPr>
          <p:cNvPr id="3" name="Picture 2">
            <a:extLst>
              <a:ext uri="{FF2B5EF4-FFF2-40B4-BE49-F238E27FC236}">
                <a16:creationId xmlns:a16="http://schemas.microsoft.com/office/drawing/2014/main" id="{6418AE3E-218F-6A2C-C4A5-939D95533A91}"/>
              </a:ext>
            </a:extLst>
          </p:cNvPr>
          <p:cNvPicPr>
            <a:picLocks noChangeAspect="1"/>
          </p:cNvPicPr>
          <p:nvPr/>
        </p:nvPicPr>
        <p:blipFill rotWithShape="1">
          <a:blip r:embed="rId5"/>
          <a:srcRect t="7358"/>
          <a:stretch/>
        </p:blipFill>
        <p:spPr>
          <a:xfrm>
            <a:off x="6224465" y="4398317"/>
            <a:ext cx="4950069" cy="554444"/>
          </a:xfrm>
          <a:prstGeom prst="rect">
            <a:avLst/>
          </a:prstGeom>
        </p:spPr>
      </p:pic>
      <p:sp>
        <p:nvSpPr>
          <p:cNvPr id="8" name="TextBox 7">
            <a:extLst>
              <a:ext uri="{FF2B5EF4-FFF2-40B4-BE49-F238E27FC236}">
                <a16:creationId xmlns:a16="http://schemas.microsoft.com/office/drawing/2014/main" id="{53FEDC7A-0156-6A2B-10E7-8F4DFB518C37}"/>
              </a:ext>
            </a:extLst>
          </p:cNvPr>
          <p:cNvSpPr txBox="1"/>
          <p:nvPr/>
        </p:nvSpPr>
        <p:spPr>
          <a:xfrm>
            <a:off x="6175157" y="979268"/>
            <a:ext cx="6097464" cy="369332"/>
          </a:xfrm>
          <a:prstGeom prst="rect">
            <a:avLst/>
          </a:prstGeom>
          <a:noFill/>
        </p:spPr>
        <p:txBody>
          <a:bodyPr wrap="square" lIns="91440" tIns="45720" rIns="91440" bIns="45720" anchor="t">
            <a:spAutoFit/>
          </a:bodyPr>
          <a:lstStyle/>
          <a:p>
            <a:r>
              <a:rPr lang="en-US">
                <a:solidFill>
                  <a:srgbClr val="043D4B"/>
                </a:solidFill>
              </a:rPr>
              <a:t>Weston Marsh South Viewpoint 3: B1357 near </a:t>
            </a:r>
            <a:r>
              <a:rPr lang="en-US" err="1">
                <a:solidFill>
                  <a:srgbClr val="043D4B"/>
                </a:solidFill>
              </a:rPr>
              <a:t>Loosegate</a:t>
            </a:r>
            <a:endParaRPr lang="en-GB">
              <a:solidFill>
                <a:srgbClr val="043D4B"/>
              </a:solidFill>
              <a:cs typeface="Calibri"/>
            </a:endParaRPr>
          </a:p>
        </p:txBody>
      </p:sp>
      <p:sp>
        <p:nvSpPr>
          <p:cNvPr id="10" name="Arrow: Chevron 9">
            <a:extLst>
              <a:ext uri="{FF2B5EF4-FFF2-40B4-BE49-F238E27FC236}">
                <a16:creationId xmlns:a16="http://schemas.microsoft.com/office/drawing/2014/main" id="{59A52FDC-44D3-0620-E8AB-DEF3BB680823}"/>
              </a:ext>
            </a:extLst>
          </p:cNvPr>
          <p:cNvSpPr/>
          <p:nvPr/>
        </p:nvSpPr>
        <p:spPr>
          <a:xfrm rot="12988143">
            <a:off x="8038576" y="3574084"/>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307C6425-FCBE-2D84-B529-DF64FE1A4730}"/>
              </a:ext>
            </a:extLst>
          </p:cNvPr>
          <p:cNvSpPr txBox="1"/>
          <p:nvPr/>
        </p:nvSpPr>
        <p:spPr>
          <a:xfrm>
            <a:off x="4506331" y="901296"/>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3" name="TextBox 12">
            <a:extLst>
              <a:ext uri="{FF2B5EF4-FFF2-40B4-BE49-F238E27FC236}">
                <a16:creationId xmlns:a16="http://schemas.microsoft.com/office/drawing/2014/main" id="{84B9D41D-85D2-2197-EA34-51AA69447B26}"/>
              </a:ext>
            </a:extLst>
          </p:cNvPr>
          <p:cNvSpPr txBox="1"/>
          <p:nvPr/>
        </p:nvSpPr>
        <p:spPr>
          <a:xfrm>
            <a:off x="5191491" y="2865491"/>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78C3A203-69F1-8FE3-EF03-885A3B83D500}"/>
              </a:ext>
            </a:extLst>
          </p:cNvPr>
          <p:cNvSpPr txBox="1"/>
          <p:nvPr/>
        </p:nvSpPr>
        <p:spPr>
          <a:xfrm>
            <a:off x="5050617" y="484323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pic>
        <p:nvPicPr>
          <p:cNvPr id="5" name="Picture 4">
            <a:extLst>
              <a:ext uri="{FF2B5EF4-FFF2-40B4-BE49-F238E27FC236}">
                <a16:creationId xmlns:a16="http://schemas.microsoft.com/office/drawing/2014/main" id="{3E88DA36-C0EF-7C47-AF91-65C5DFAF30EC}"/>
              </a:ext>
            </a:extLst>
          </p:cNvPr>
          <p:cNvPicPr>
            <a:picLocks noChangeAspect="1"/>
          </p:cNvPicPr>
          <p:nvPr/>
        </p:nvPicPr>
        <p:blipFill rotWithShape="1">
          <a:blip r:embed="rId6"/>
          <a:srcRect t="5551" b="5743"/>
          <a:stretch/>
        </p:blipFill>
        <p:spPr>
          <a:xfrm>
            <a:off x="6346825" y="1400175"/>
            <a:ext cx="2540000" cy="2743200"/>
          </a:xfrm>
          <a:prstGeom prst="rect">
            <a:avLst/>
          </a:prstGeom>
          <a:ln>
            <a:solidFill>
              <a:schemeClr val="accent1">
                <a:shade val="50000"/>
              </a:schemeClr>
            </a:solidFill>
          </a:ln>
        </p:spPr>
      </p:pic>
      <p:sp>
        <p:nvSpPr>
          <p:cNvPr id="6" name="Rectangle 5">
            <a:extLst>
              <a:ext uri="{FF2B5EF4-FFF2-40B4-BE49-F238E27FC236}">
                <a16:creationId xmlns:a16="http://schemas.microsoft.com/office/drawing/2014/main" id="{2ED95963-2650-73CD-D0C1-68E12F68DE15}"/>
              </a:ext>
            </a:extLst>
          </p:cNvPr>
          <p:cNvSpPr/>
          <p:nvPr/>
        </p:nvSpPr>
        <p:spPr>
          <a:xfrm rot="8297591">
            <a:off x="7101724" y="2485065"/>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8A02301-E1E7-D08B-4376-1AFA326F8879}"/>
              </a:ext>
            </a:extLst>
          </p:cNvPr>
          <p:cNvSpPr/>
          <p:nvPr/>
        </p:nvSpPr>
        <p:spPr>
          <a:xfrm>
            <a:off x="6923908" y="2246179"/>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1" name="Oval 10">
            <a:extLst>
              <a:ext uri="{FF2B5EF4-FFF2-40B4-BE49-F238E27FC236}">
                <a16:creationId xmlns:a16="http://schemas.microsoft.com/office/drawing/2014/main" id="{5F11AFDE-8C84-C365-1D7F-91FFA95839E0}"/>
              </a:ext>
            </a:extLst>
          </p:cNvPr>
          <p:cNvSpPr/>
          <p:nvPr/>
        </p:nvSpPr>
        <p:spPr>
          <a:xfrm>
            <a:off x="8265557" y="2119179"/>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5</a:t>
            </a:r>
            <a:endParaRPr lang="en-GB" sz="1400">
              <a:solidFill>
                <a:schemeClr val="bg1"/>
              </a:solidFill>
            </a:endParaRPr>
          </a:p>
        </p:txBody>
      </p:sp>
      <p:sp>
        <p:nvSpPr>
          <p:cNvPr id="14" name="Oval 13">
            <a:extLst>
              <a:ext uri="{FF2B5EF4-FFF2-40B4-BE49-F238E27FC236}">
                <a16:creationId xmlns:a16="http://schemas.microsoft.com/office/drawing/2014/main" id="{961FAFBB-4624-6C7A-3B5C-202CEA2FBB73}"/>
              </a:ext>
            </a:extLst>
          </p:cNvPr>
          <p:cNvSpPr/>
          <p:nvPr/>
        </p:nvSpPr>
        <p:spPr>
          <a:xfrm>
            <a:off x="6523858" y="292245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2</a:t>
            </a:r>
            <a:endParaRPr lang="en-GB" sz="1400">
              <a:solidFill>
                <a:schemeClr val="bg1"/>
              </a:solidFill>
            </a:endParaRPr>
          </a:p>
        </p:txBody>
      </p:sp>
      <p:sp>
        <p:nvSpPr>
          <p:cNvPr id="16" name="Oval 15">
            <a:extLst>
              <a:ext uri="{FF2B5EF4-FFF2-40B4-BE49-F238E27FC236}">
                <a16:creationId xmlns:a16="http://schemas.microsoft.com/office/drawing/2014/main" id="{D0CFD82B-FFCF-8C98-92B7-F281883F758B}"/>
              </a:ext>
            </a:extLst>
          </p:cNvPr>
          <p:cNvSpPr/>
          <p:nvPr/>
        </p:nvSpPr>
        <p:spPr>
          <a:xfrm>
            <a:off x="7662307" y="3058477"/>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7" name="Oval 16">
            <a:extLst>
              <a:ext uri="{FF2B5EF4-FFF2-40B4-BE49-F238E27FC236}">
                <a16:creationId xmlns:a16="http://schemas.microsoft.com/office/drawing/2014/main" id="{090E9016-7B34-266C-7371-6A89162AE177}"/>
              </a:ext>
            </a:extLst>
          </p:cNvPr>
          <p:cNvSpPr/>
          <p:nvPr/>
        </p:nvSpPr>
        <p:spPr>
          <a:xfrm>
            <a:off x="7878293" y="3664435"/>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8" name="Arrow: Chevron 17">
            <a:extLst>
              <a:ext uri="{FF2B5EF4-FFF2-40B4-BE49-F238E27FC236}">
                <a16:creationId xmlns:a16="http://schemas.microsoft.com/office/drawing/2014/main" id="{9B545EC0-1575-60E6-AE2F-2473D018766B}"/>
              </a:ext>
            </a:extLst>
          </p:cNvPr>
          <p:cNvSpPr/>
          <p:nvPr/>
        </p:nvSpPr>
        <p:spPr>
          <a:xfrm rot="14695428">
            <a:off x="7892907" y="3703498"/>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38993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449995"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South</a:t>
            </a:r>
            <a:endParaRPr lang="en-GB" sz="3600" b="1">
              <a:solidFill>
                <a:srgbClr val="043D4B"/>
              </a:solidFill>
              <a:latin typeface="Century Gothic" panose="020B0502020202020204" pitchFamily="34" charset="0"/>
            </a:endParaRPr>
          </a:p>
        </p:txBody>
      </p:sp>
      <p:pic>
        <p:nvPicPr>
          <p:cNvPr id="3" name="Picture 2">
            <a:extLst>
              <a:ext uri="{FF2B5EF4-FFF2-40B4-BE49-F238E27FC236}">
                <a16:creationId xmlns:a16="http://schemas.microsoft.com/office/drawing/2014/main" id="{4F70045E-5955-3005-930D-376F5E91B269}"/>
              </a:ext>
            </a:extLst>
          </p:cNvPr>
          <p:cNvPicPr>
            <a:picLocks noChangeAspect="1"/>
          </p:cNvPicPr>
          <p:nvPr/>
        </p:nvPicPr>
        <p:blipFill>
          <a:blip r:embed="rId4"/>
          <a:stretch>
            <a:fillRect/>
          </a:stretch>
        </p:blipFill>
        <p:spPr>
          <a:xfrm>
            <a:off x="427777" y="715089"/>
            <a:ext cx="5565484" cy="6024004"/>
          </a:xfrm>
          <a:prstGeom prst="rect">
            <a:avLst/>
          </a:prstGeom>
        </p:spPr>
      </p:pic>
      <p:sp>
        <p:nvSpPr>
          <p:cNvPr id="5" name="TextBox 4">
            <a:extLst>
              <a:ext uri="{FF2B5EF4-FFF2-40B4-BE49-F238E27FC236}">
                <a16:creationId xmlns:a16="http://schemas.microsoft.com/office/drawing/2014/main" id="{C7A0C1B6-8B04-8E6A-4798-05E5245B8AC4}"/>
              </a:ext>
            </a:extLst>
          </p:cNvPr>
          <p:cNvSpPr txBox="1"/>
          <p:nvPr/>
        </p:nvSpPr>
        <p:spPr>
          <a:xfrm>
            <a:off x="6198741" y="1136358"/>
            <a:ext cx="6097464" cy="369332"/>
          </a:xfrm>
          <a:prstGeom prst="rect">
            <a:avLst/>
          </a:prstGeom>
          <a:noFill/>
        </p:spPr>
        <p:txBody>
          <a:bodyPr wrap="square" lIns="91440" tIns="45720" rIns="91440" bIns="45720" anchor="t">
            <a:spAutoFit/>
          </a:bodyPr>
          <a:lstStyle/>
          <a:p>
            <a:r>
              <a:rPr lang="en-US">
                <a:solidFill>
                  <a:srgbClr val="043D4B"/>
                </a:solidFill>
              </a:rPr>
              <a:t>Weston Marsh South Viewpoint 4: Carrington Road south</a:t>
            </a:r>
            <a:endParaRPr lang="en-US">
              <a:solidFill>
                <a:srgbClr val="043D4B"/>
              </a:solidFill>
              <a:cs typeface="Calibri"/>
            </a:endParaRPr>
          </a:p>
        </p:txBody>
      </p:sp>
      <p:pic>
        <p:nvPicPr>
          <p:cNvPr id="6" name="Picture 5">
            <a:extLst>
              <a:ext uri="{FF2B5EF4-FFF2-40B4-BE49-F238E27FC236}">
                <a16:creationId xmlns:a16="http://schemas.microsoft.com/office/drawing/2014/main" id="{181B0237-32E5-5B05-4828-9A96A43C3008}"/>
              </a:ext>
            </a:extLst>
          </p:cNvPr>
          <p:cNvPicPr>
            <a:picLocks noChangeAspect="1"/>
          </p:cNvPicPr>
          <p:nvPr/>
        </p:nvPicPr>
        <p:blipFill rotWithShape="1">
          <a:blip r:embed="rId5"/>
          <a:srcRect t="7358"/>
          <a:stretch/>
        </p:blipFill>
        <p:spPr>
          <a:xfrm>
            <a:off x="6198741" y="4376871"/>
            <a:ext cx="4950069" cy="554444"/>
          </a:xfrm>
          <a:prstGeom prst="rect">
            <a:avLst/>
          </a:prstGeom>
        </p:spPr>
      </p:pic>
      <p:sp>
        <p:nvSpPr>
          <p:cNvPr id="4" name="TextBox 3">
            <a:extLst>
              <a:ext uri="{FF2B5EF4-FFF2-40B4-BE49-F238E27FC236}">
                <a16:creationId xmlns:a16="http://schemas.microsoft.com/office/drawing/2014/main" id="{40B25FEE-CF0C-9F62-947B-D842148F39EC}"/>
              </a:ext>
            </a:extLst>
          </p:cNvPr>
          <p:cNvSpPr txBox="1"/>
          <p:nvPr/>
        </p:nvSpPr>
        <p:spPr>
          <a:xfrm>
            <a:off x="4551154" y="843666"/>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3" name="TextBox 12">
            <a:extLst>
              <a:ext uri="{FF2B5EF4-FFF2-40B4-BE49-F238E27FC236}">
                <a16:creationId xmlns:a16="http://schemas.microsoft.com/office/drawing/2014/main" id="{A56414C9-B568-37F5-2508-7A072897162D}"/>
              </a:ext>
            </a:extLst>
          </p:cNvPr>
          <p:cNvSpPr txBox="1"/>
          <p:nvPr/>
        </p:nvSpPr>
        <p:spPr>
          <a:xfrm>
            <a:off x="5236314" y="2807861"/>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F68383A1-136E-2F2B-4E7B-1F42CDCC79CF}"/>
              </a:ext>
            </a:extLst>
          </p:cNvPr>
          <p:cNvSpPr txBox="1"/>
          <p:nvPr/>
        </p:nvSpPr>
        <p:spPr>
          <a:xfrm>
            <a:off x="5095440" y="4785608"/>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sp>
        <p:nvSpPr>
          <p:cNvPr id="2" name="Arrow: Chevron 1">
            <a:extLst>
              <a:ext uri="{FF2B5EF4-FFF2-40B4-BE49-F238E27FC236}">
                <a16:creationId xmlns:a16="http://schemas.microsoft.com/office/drawing/2014/main" id="{6606C58B-02E8-DC35-3EF1-D2D6728C686E}"/>
              </a:ext>
            </a:extLst>
          </p:cNvPr>
          <p:cNvSpPr/>
          <p:nvPr/>
        </p:nvSpPr>
        <p:spPr>
          <a:xfrm rot="12988143">
            <a:off x="8005238" y="3679599"/>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a:extLst>
              <a:ext uri="{FF2B5EF4-FFF2-40B4-BE49-F238E27FC236}">
                <a16:creationId xmlns:a16="http://schemas.microsoft.com/office/drawing/2014/main" id="{655C8534-96DD-80E2-5F27-061DE6385870}"/>
              </a:ext>
            </a:extLst>
          </p:cNvPr>
          <p:cNvPicPr>
            <a:picLocks noChangeAspect="1"/>
          </p:cNvPicPr>
          <p:nvPr/>
        </p:nvPicPr>
        <p:blipFill rotWithShape="1">
          <a:blip r:embed="rId6"/>
          <a:srcRect t="5551" b="5743"/>
          <a:stretch/>
        </p:blipFill>
        <p:spPr>
          <a:xfrm>
            <a:off x="6313487" y="1505690"/>
            <a:ext cx="2540000" cy="2743200"/>
          </a:xfrm>
          <a:prstGeom prst="rect">
            <a:avLst/>
          </a:prstGeom>
          <a:ln>
            <a:solidFill>
              <a:schemeClr val="accent1">
                <a:shade val="50000"/>
              </a:schemeClr>
            </a:solidFill>
          </a:ln>
        </p:spPr>
      </p:pic>
      <p:sp>
        <p:nvSpPr>
          <p:cNvPr id="8" name="Rectangle 7">
            <a:extLst>
              <a:ext uri="{FF2B5EF4-FFF2-40B4-BE49-F238E27FC236}">
                <a16:creationId xmlns:a16="http://schemas.microsoft.com/office/drawing/2014/main" id="{6D68808D-C3EF-F584-C048-21938EB4523C}"/>
              </a:ext>
            </a:extLst>
          </p:cNvPr>
          <p:cNvSpPr/>
          <p:nvPr/>
        </p:nvSpPr>
        <p:spPr>
          <a:xfrm rot="8297591">
            <a:off x="7068386" y="2590580"/>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020D9D5-1085-84ED-EC8B-C2196BDEF4AC}"/>
              </a:ext>
            </a:extLst>
          </p:cNvPr>
          <p:cNvSpPr/>
          <p:nvPr/>
        </p:nvSpPr>
        <p:spPr>
          <a:xfrm>
            <a:off x="6890570" y="235169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1</a:t>
            </a:r>
            <a:endParaRPr lang="en-GB" sz="1400">
              <a:solidFill>
                <a:schemeClr val="bg1"/>
              </a:solidFill>
            </a:endParaRPr>
          </a:p>
        </p:txBody>
      </p:sp>
      <p:sp>
        <p:nvSpPr>
          <p:cNvPr id="12" name="Oval 11">
            <a:extLst>
              <a:ext uri="{FF2B5EF4-FFF2-40B4-BE49-F238E27FC236}">
                <a16:creationId xmlns:a16="http://schemas.microsoft.com/office/drawing/2014/main" id="{AD7A837B-41A8-9E26-CB4F-2444F9AF038E}"/>
              </a:ext>
            </a:extLst>
          </p:cNvPr>
          <p:cNvSpPr/>
          <p:nvPr/>
        </p:nvSpPr>
        <p:spPr>
          <a:xfrm>
            <a:off x="8232219" y="222469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5</a:t>
            </a:r>
            <a:endParaRPr lang="en-GB" sz="1400">
              <a:solidFill>
                <a:srgbClr val="043D4B"/>
              </a:solidFill>
              <a:cs typeface="Calibri"/>
            </a:endParaRPr>
          </a:p>
        </p:txBody>
      </p:sp>
      <p:sp>
        <p:nvSpPr>
          <p:cNvPr id="14" name="Oval 13">
            <a:extLst>
              <a:ext uri="{FF2B5EF4-FFF2-40B4-BE49-F238E27FC236}">
                <a16:creationId xmlns:a16="http://schemas.microsoft.com/office/drawing/2014/main" id="{9CE59C1C-1390-9DCD-5BD2-AEB7A907C0FA}"/>
              </a:ext>
            </a:extLst>
          </p:cNvPr>
          <p:cNvSpPr/>
          <p:nvPr/>
        </p:nvSpPr>
        <p:spPr>
          <a:xfrm>
            <a:off x="6490520" y="3027969"/>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2</a:t>
            </a:r>
            <a:endParaRPr lang="en-GB" sz="1400">
              <a:solidFill>
                <a:srgbClr val="043D4B"/>
              </a:solidFill>
              <a:cs typeface="Calibri"/>
            </a:endParaRPr>
          </a:p>
        </p:txBody>
      </p:sp>
      <p:sp>
        <p:nvSpPr>
          <p:cNvPr id="16" name="Oval 15">
            <a:extLst>
              <a:ext uri="{FF2B5EF4-FFF2-40B4-BE49-F238E27FC236}">
                <a16:creationId xmlns:a16="http://schemas.microsoft.com/office/drawing/2014/main" id="{3414812C-F9F2-33E7-DB0F-27D3A6D4A2E9}"/>
              </a:ext>
            </a:extLst>
          </p:cNvPr>
          <p:cNvSpPr/>
          <p:nvPr/>
        </p:nvSpPr>
        <p:spPr>
          <a:xfrm>
            <a:off x="7628969" y="316399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4</a:t>
            </a:r>
            <a:endParaRPr lang="en-GB" sz="1400">
              <a:solidFill>
                <a:schemeClr val="bg1"/>
              </a:solidFill>
            </a:endParaRPr>
          </a:p>
        </p:txBody>
      </p:sp>
      <p:sp>
        <p:nvSpPr>
          <p:cNvPr id="17" name="Oval 16">
            <a:extLst>
              <a:ext uri="{FF2B5EF4-FFF2-40B4-BE49-F238E27FC236}">
                <a16:creationId xmlns:a16="http://schemas.microsoft.com/office/drawing/2014/main" id="{5EC4A5B9-7622-94FF-C0DD-FF3C0D735EBF}"/>
              </a:ext>
            </a:extLst>
          </p:cNvPr>
          <p:cNvSpPr/>
          <p:nvPr/>
        </p:nvSpPr>
        <p:spPr>
          <a:xfrm>
            <a:off x="7844955" y="3769950"/>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3</a:t>
            </a:r>
            <a:endParaRPr lang="en-GB" sz="1400">
              <a:solidFill>
                <a:schemeClr val="bg1"/>
              </a:solidFill>
            </a:endParaRPr>
          </a:p>
        </p:txBody>
      </p:sp>
      <p:sp>
        <p:nvSpPr>
          <p:cNvPr id="18" name="Arrow: Chevron 17">
            <a:extLst>
              <a:ext uri="{FF2B5EF4-FFF2-40B4-BE49-F238E27FC236}">
                <a16:creationId xmlns:a16="http://schemas.microsoft.com/office/drawing/2014/main" id="{A96E35A7-E85A-AE34-66BC-6020477E1F90}"/>
              </a:ext>
            </a:extLst>
          </p:cNvPr>
          <p:cNvSpPr/>
          <p:nvPr/>
        </p:nvSpPr>
        <p:spPr>
          <a:xfrm rot="14695428">
            <a:off x="7859569" y="3809013"/>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78922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239128" y="118907"/>
            <a:ext cx="9449995" cy="715089"/>
          </a:xfrm>
          <a:prstGeom prst="roundRect">
            <a:avLst/>
          </a:prstGeom>
          <a:noFill/>
        </p:spPr>
        <p:txBody>
          <a:bodyPr wrap="square" lIns="91440" tIns="45720" rIns="91440" bIns="45720" rtlCol="0" anchor="t">
            <a:spAutoFit/>
          </a:bodyPr>
          <a:lstStyle/>
          <a:p>
            <a:r>
              <a:rPr lang="en-GB" sz="3600" b="1">
                <a:solidFill>
                  <a:srgbClr val="043D4B"/>
                </a:solidFill>
                <a:latin typeface="Century Gothic"/>
              </a:rPr>
              <a:t>Substation Options – Weston Marsh South</a:t>
            </a:r>
            <a:endParaRPr lang="en-GB" sz="3600" b="1">
              <a:solidFill>
                <a:srgbClr val="043D4B"/>
              </a:solidFill>
              <a:latin typeface="Century Gothic" panose="020B0502020202020204" pitchFamily="34" charset="0"/>
            </a:endParaRPr>
          </a:p>
        </p:txBody>
      </p:sp>
      <p:pic>
        <p:nvPicPr>
          <p:cNvPr id="6" name="Picture 5">
            <a:extLst>
              <a:ext uri="{FF2B5EF4-FFF2-40B4-BE49-F238E27FC236}">
                <a16:creationId xmlns:a16="http://schemas.microsoft.com/office/drawing/2014/main" id="{181B0237-32E5-5B05-4828-9A96A43C3008}"/>
              </a:ext>
            </a:extLst>
          </p:cNvPr>
          <p:cNvPicPr>
            <a:picLocks noChangeAspect="1"/>
          </p:cNvPicPr>
          <p:nvPr/>
        </p:nvPicPr>
        <p:blipFill rotWithShape="1">
          <a:blip r:embed="rId4"/>
          <a:srcRect t="7358"/>
          <a:stretch/>
        </p:blipFill>
        <p:spPr>
          <a:xfrm>
            <a:off x="6219941" y="4295945"/>
            <a:ext cx="4950069" cy="554444"/>
          </a:xfrm>
          <a:prstGeom prst="rect">
            <a:avLst/>
          </a:prstGeom>
        </p:spPr>
      </p:pic>
      <p:pic>
        <p:nvPicPr>
          <p:cNvPr id="4" name="Picture 3">
            <a:extLst>
              <a:ext uri="{FF2B5EF4-FFF2-40B4-BE49-F238E27FC236}">
                <a16:creationId xmlns:a16="http://schemas.microsoft.com/office/drawing/2014/main" id="{8435D83A-D1A8-3320-C077-6B2772FFFD25}"/>
              </a:ext>
            </a:extLst>
          </p:cNvPr>
          <p:cNvPicPr>
            <a:picLocks noChangeAspect="1"/>
          </p:cNvPicPr>
          <p:nvPr/>
        </p:nvPicPr>
        <p:blipFill>
          <a:blip r:embed="rId5"/>
          <a:stretch>
            <a:fillRect/>
          </a:stretch>
        </p:blipFill>
        <p:spPr>
          <a:xfrm>
            <a:off x="505045" y="833996"/>
            <a:ext cx="5383018" cy="5768970"/>
          </a:xfrm>
          <a:prstGeom prst="rect">
            <a:avLst/>
          </a:prstGeom>
        </p:spPr>
      </p:pic>
      <p:sp>
        <p:nvSpPr>
          <p:cNvPr id="11" name="TextBox 10">
            <a:extLst>
              <a:ext uri="{FF2B5EF4-FFF2-40B4-BE49-F238E27FC236}">
                <a16:creationId xmlns:a16="http://schemas.microsoft.com/office/drawing/2014/main" id="{C3AABFBA-04D9-E90B-2CB5-BC2F111E2BCB}"/>
              </a:ext>
            </a:extLst>
          </p:cNvPr>
          <p:cNvSpPr txBox="1"/>
          <p:nvPr/>
        </p:nvSpPr>
        <p:spPr>
          <a:xfrm>
            <a:off x="6002949" y="895131"/>
            <a:ext cx="6097464" cy="369332"/>
          </a:xfrm>
          <a:prstGeom prst="rect">
            <a:avLst/>
          </a:prstGeom>
          <a:noFill/>
        </p:spPr>
        <p:txBody>
          <a:bodyPr wrap="square" lIns="91440" tIns="45720" rIns="91440" bIns="45720" anchor="t">
            <a:spAutoFit/>
          </a:bodyPr>
          <a:lstStyle/>
          <a:p>
            <a:r>
              <a:rPr lang="en-US">
                <a:solidFill>
                  <a:srgbClr val="043D4B"/>
                </a:solidFill>
              </a:rPr>
              <a:t>Weston Marsh South Viewpoint 5: B1357 Common Road north</a:t>
            </a:r>
            <a:endParaRPr lang="en-GB">
              <a:solidFill>
                <a:srgbClr val="043D4B"/>
              </a:solidFill>
              <a:cs typeface="Calibri"/>
            </a:endParaRPr>
          </a:p>
        </p:txBody>
      </p:sp>
      <p:sp>
        <p:nvSpPr>
          <p:cNvPr id="3" name="TextBox 2">
            <a:extLst>
              <a:ext uri="{FF2B5EF4-FFF2-40B4-BE49-F238E27FC236}">
                <a16:creationId xmlns:a16="http://schemas.microsoft.com/office/drawing/2014/main" id="{4D486354-F72C-44F7-DE35-140883B6D03C}"/>
              </a:ext>
            </a:extLst>
          </p:cNvPr>
          <p:cNvSpPr txBox="1"/>
          <p:nvPr/>
        </p:nvSpPr>
        <p:spPr>
          <a:xfrm>
            <a:off x="4435894" y="888490"/>
            <a:ext cx="1413657" cy="369332"/>
          </a:xfrm>
          <a:prstGeom prst="rect">
            <a:avLst/>
          </a:prstGeom>
          <a:noFill/>
        </p:spPr>
        <p:txBody>
          <a:bodyPr wrap="none" lIns="91440" tIns="45720" rIns="91440" bIns="45720" rtlCol="0" anchor="t">
            <a:spAutoFit/>
          </a:bodyPr>
          <a:lstStyle/>
          <a:p>
            <a:r>
              <a:rPr lang="en-US">
                <a:solidFill>
                  <a:srgbClr val="043D4B"/>
                </a:solidFill>
              </a:rPr>
              <a:t>Existing View</a:t>
            </a:r>
            <a:endParaRPr lang="en-GB">
              <a:solidFill>
                <a:srgbClr val="043D4B"/>
              </a:solidFill>
              <a:cs typeface="Calibri"/>
            </a:endParaRPr>
          </a:p>
        </p:txBody>
      </p:sp>
      <p:sp>
        <p:nvSpPr>
          <p:cNvPr id="10" name="TextBox 9">
            <a:extLst>
              <a:ext uri="{FF2B5EF4-FFF2-40B4-BE49-F238E27FC236}">
                <a16:creationId xmlns:a16="http://schemas.microsoft.com/office/drawing/2014/main" id="{4FA1CDF6-3094-134E-427A-5E386B1E15BB}"/>
              </a:ext>
            </a:extLst>
          </p:cNvPr>
          <p:cNvSpPr txBox="1"/>
          <p:nvPr/>
        </p:nvSpPr>
        <p:spPr>
          <a:xfrm>
            <a:off x="5121054" y="2852685"/>
            <a:ext cx="756426" cy="369332"/>
          </a:xfrm>
          <a:prstGeom prst="rect">
            <a:avLst/>
          </a:prstGeom>
          <a:noFill/>
        </p:spPr>
        <p:txBody>
          <a:bodyPr wrap="none" lIns="91440" tIns="45720" rIns="91440" bIns="45720" rtlCol="0" anchor="t">
            <a:spAutoFit/>
          </a:bodyPr>
          <a:lstStyle/>
          <a:p>
            <a:r>
              <a:rPr lang="en-US">
                <a:solidFill>
                  <a:srgbClr val="043D4B"/>
                </a:solidFill>
              </a:rPr>
              <a:t>Year 1</a:t>
            </a:r>
            <a:endParaRPr lang="en-GB">
              <a:solidFill>
                <a:srgbClr val="043D4B"/>
              </a:solidFill>
              <a:cs typeface="Calibri"/>
            </a:endParaRPr>
          </a:p>
        </p:txBody>
      </p:sp>
      <p:sp>
        <p:nvSpPr>
          <p:cNvPr id="15" name="TextBox 14">
            <a:extLst>
              <a:ext uri="{FF2B5EF4-FFF2-40B4-BE49-F238E27FC236}">
                <a16:creationId xmlns:a16="http://schemas.microsoft.com/office/drawing/2014/main" id="{16FD233A-4407-D093-F6A8-CD928917A21D}"/>
              </a:ext>
            </a:extLst>
          </p:cNvPr>
          <p:cNvSpPr txBox="1"/>
          <p:nvPr/>
        </p:nvSpPr>
        <p:spPr>
          <a:xfrm>
            <a:off x="4980180" y="4830432"/>
            <a:ext cx="873444" cy="369332"/>
          </a:xfrm>
          <a:prstGeom prst="rect">
            <a:avLst/>
          </a:prstGeom>
          <a:noFill/>
        </p:spPr>
        <p:txBody>
          <a:bodyPr wrap="none" lIns="91440" tIns="45720" rIns="91440" bIns="45720" rtlCol="0" anchor="t">
            <a:spAutoFit/>
          </a:bodyPr>
          <a:lstStyle/>
          <a:p>
            <a:r>
              <a:rPr lang="en-US">
                <a:solidFill>
                  <a:srgbClr val="043D4B"/>
                </a:solidFill>
              </a:rPr>
              <a:t>Year 15</a:t>
            </a:r>
            <a:endParaRPr lang="en-GB">
              <a:solidFill>
                <a:srgbClr val="043D4B"/>
              </a:solidFill>
              <a:cs typeface="Calibri"/>
            </a:endParaRPr>
          </a:p>
        </p:txBody>
      </p:sp>
      <p:sp>
        <p:nvSpPr>
          <p:cNvPr id="2" name="Arrow: Chevron 1">
            <a:extLst>
              <a:ext uri="{FF2B5EF4-FFF2-40B4-BE49-F238E27FC236}">
                <a16:creationId xmlns:a16="http://schemas.microsoft.com/office/drawing/2014/main" id="{DB866768-066F-210B-1202-26736B3AA255}"/>
              </a:ext>
            </a:extLst>
          </p:cNvPr>
          <p:cNvSpPr/>
          <p:nvPr/>
        </p:nvSpPr>
        <p:spPr>
          <a:xfrm rot="12988143">
            <a:off x="7845731" y="3498511"/>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a:extLst>
              <a:ext uri="{FF2B5EF4-FFF2-40B4-BE49-F238E27FC236}">
                <a16:creationId xmlns:a16="http://schemas.microsoft.com/office/drawing/2014/main" id="{C1DB469A-020E-E638-1527-38B50C363EC3}"/>
              </a:ext>
            </a:extLst>
          </p:cNvPr>
          <p:cNvPicPr>
            <a:picLocks noChangeAspect="1"/>
          </p:cNvPicPr>
          <p:nvPr/>
        </p:nvPicPr>
        <p:blipFill rotWithShape="1">
          <a:blip r:embed="rId6"/>
          <a:srcRect t="5551" b="5743"/>
          <a:stretch/>
        </p:blipFill>
        <p:spPr>
          <a:xfrm>
            <a:off x="6153980" y="1324602"/>
            <a:ext cx="2540000" cy="2743200"/>
          </a:xfrm>
          <a:prstGeom prst="rect">
            <a:avLst/>
          </a:prstGeom>
          <a:ln>
            <a:solidFill>
              <a:schemeClr val="accent1">
                <a:shade val="50000"/>
              </a:schemeClr>
            </a:solidFill>
          </a:ln>
        </p:spPr>
      </p:pic>
      <p:sp>
        <p:nvSpPr>
          <p:cNvPr id="7" name="Rectangle 6">
            <a:extLst>
              <a:ext uri="{FF2B5EF4-FFF2-40B4-BE49-F238E27FC236}">
                <a16:creationId xmlns:a16="http://schemas.microsoft.com/office/drawing/2014/main" id="{AE1B17DE-5A6C-CFEC-4097-EAF87B95320B}"/>
              </a:ext>
            </a:extLst>
          </p:cNvPr>
          <p:cNvSpPr/>
          <p:nvPr/>
        </p:nvSpPr>
        <p:spPr>
          <a:xfrm rot="8297591">
            <a:off x="6908879" y="2409492"/>
            <a:ext cx="97148" cy="1880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43D4B"/>
              </a:solidFill>
              <a:cs typeface="Calibri"/>
            </a:endParaRPr>
          </a:p>
        </p:txBody>
      </p:sp>
      <p:sp>
        <p:nvSpPr>
          <p:cNvPr id="8" name="Oval 7">
            <a:extLst>
              <a:ext uri="{FF2B5EF4-FFF2-40B4-BE49-F238E27FC236}">
                <a16:creationId xmlns:a16="http://schemas.microsoft.com/office/drawing/2014/main" id="{8E08CADE-FAF8-6CBF-BF7E-0FB699DC3FBD}"/>
              </a:ext>
            </a:extLst>
          </p:cNvPr>
          <p:cNvSpPr/>
          <p:nvPr/>
        </p:nvSpPr>
        <p:spPr>
          <a:xfrm>
            <a:off x="6731063" y="217060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1</a:t>
            </a:r>
            <a:endParaRPr lang="en-GB" sz="1400">
              <a:solidFill>
                <a:srgbClr val="043D4B"/>
              </a:solidFill>
              <a:cs typeface="Calibri"/>
            </a:endParaRPr>
          </a:p>
        </p:txBody>
      </p:sp>
      <p:sp>
        <p:nvSpPr>
          <p:cNvPr id="9" name="Oval 8">
            <a:extLst>
              <a:ext uri="{FF2B5EF4-FFF2-40B4-BE49-F238E27FC236}">
                <a16:creationId xmlns:a16="http://schemas.microsoft.com/office/drawing/2014/main" id="{4A4EFCC4-737B-FBFC-2F34-458A01F3D56B}"/>
              </a:ext>
            </a:extLst>
          </p:cNvPr>
          <p:cNvSpPr/>
          <p:nvPr/>
        </p:nvSpPr>
        <p:spPr>
          <a:xfrm>
            <a:off x="8072712" y="2043606"/>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5</a:t>
            </a:r>
            <a:endParaRPr lang="en-GB" sz="1400">
              <a:solidFill>
                <a:srgbClr val="043D4B"/>
              </a:solidFill>
              <a:cs typeface="Calibri"/>
            </a:endParaRPr>
          </a:p>
        </p:txBody>
      </p:sp>
      <p:sp>
        <p:nvSpPr>
          <p:cNvPr id="13" name="Oval 12">
            <a:extLst>
              <a:ext uri="{FF2B5EF4-FFF2-40B4-BE49-F238E27FC236}">
                <a16:creationId xmlns:a16="http://schemas.microsoft.com/office/drawing/2014/main" id="{38E5AA51-B43C-EC6E-8B36-BDF873F891B7}"/>
              </a:ext>
            </a:extLst>
          </p:cNvPr>
          <p:cNvSpPr/>
          <p:nvPr/>
        </p:nvSpPr>
        <p:spPr>
          <a:xfrm>
            <a:off x="6331013" y="2846881"/>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2</a:t>
            </a:r>
            <a:endParaRPr lang="en-GB" sz="1400">
              <a:solidFill>
                <a:srgbClr val="043D4B"/>
              </a:solidFill>
              <a:cs typeface="Calibri"/>
            </a:endParaRPr>
          </a:p>
        </p:txBody>
      </p:sp>
      <p:sp>
        <p:nvSpPr>
          <p:cNvPr id="16" name="Oval 15">
            <a:extLst>
              <a:ext uri="{FF2B5EF4-FFF2-40B4-BE49-F238E27FC236}">
                <a16:creationId xmlns:a16="http://schemas.microsoft.com/office/drawing/2014/main" id="{5DF29D97-76AE-8F46-A72B-B1F2FCF552D6}"/>
              </a:ext>
            </a:extLst>
          </p:cNvPr>
          <p:cNvSpPr/>
          <p:nvPr/>
        </p:nvSpPr>
        <p:spPr>
          <a:xfrm>
            <a:off x="7469462" y="2982904"/>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4</a:t>
            </a:r>
            <a:endParaRPr lang="en-GB" sz="1400">
              <a:solidFill>
                <a:srgbClr val="043D4B"/>
              </a:solidFill>
              <a:cs typeface="Calibri"/>
            </a:endParaRPr>
          </a:p>
        </p:txBody>
      </p:sp>
      <p:sp>
        <p:nvSpPr>
          <p:cNvPr id="17" name="Oval 16">
            <a:extLst>
              <a:ext uri="{FF2B5EF4-FFF2-40B4-BE49-F238E27FC236}">
                <a16:creationId xmlns:a16="http://schemas.microsoft.com/office/drawing/2014/main" id="{FBB4E333-D2FF-5D0B-026C-040CC1A7C42B}"/>
              </a:ext>
            </a:extLst>
          </p:cNvPr>
          <p:cNvSpPr/>
          <p:nvPr/>
        </p:nvSpPr>
        <p:spPr>
          <a:xfrm>
            <a:off x="7685448" y="3588862"/>
            <a:ext cx="110294"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solidFill>
                  <a:srgbClr val="043D4B"/>
                </a:solidFill>
              </a:rPr>
              <a:t>3</a:t>
            </a:r>
            <a:endParaRPr lang="en-GB" sz="1400">
              <a:solidFill>
                <a:srgbClr val="043D4B"/>
              </a:solidFill>
              <a:cs typeface="Calibri"/>
            </a:endParaRPr>
          </a:p>
        </p:txBody>
      </p:sp>
      <p:sp>
        <p:nvSpPr>
          <p:cNvPr id="18" name="Arrow: Chevron 17">
            <a:extLst>
              <a:ext uri="{FF2B5EF4-FFF2-40B4-BE49-F238E27FC236}">
                <a16:creationId xmlns:a16="http://schemas.microsoft.com/office/drawing/2014/main" id="{244F8C61-E735-5132-9EB8-9CCB6C1F2BF9}"/>
              </a:ext>
            </a:extLst>
          </p:cNvPr>
          <p:cNvSpPr/>
          <p:nvPr/>
        </p:nvSpPr>
        <p:spPr>
          <a:xfrm rot="9470270">
            <a:off x="8227555" y="1819402"/>
            <a:ext cx="287287" cy="44840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043D4B"/>
              </a:solidFill>
              <a:cs typeface="Calibri"/>
            </a:endParaRPr>
          </a:p>
        </p:txBody>
      </p:sp>
    </p:spTree>
    <p:extLst>
      <p:ext uri="{BB962C8B-B14F-4D97-AF65-F5344CB8AC3E}">
        <p14:creationId xmlns:p14="http://schemas.microsoft.com/office/powerpoint/2010/main" val="340191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D08B4FF1-5BBE-4235-8084-703011DB2E1C}"/>
              </a:ext>
            </a:extLst>
          </p:cNvPr>
          <p:cNvSpPr txBox="1"/>
          <p:nvPr/>
        </p:nvSpPr>
        <p:spPr>
          <a:xfrm>
            <a:off x="9984669" y="4973387"/>
            <a:ext cx="2207331" cy="1510926"/>
          </a:xfrm>
          <a:prstGeom prst="rect">
            <a:avLst/>
          </a:prstGeom>
          <a:noFill/>
        </p:spPr>
        <p:txBody>
          <a:bodyPr wrap="square">
            <a:spAutoFit/>
          </a:bodyPr>
          <a:lstStyle/>
          <a:p>
            <a:pPr marL="270022">
              <a:lnSpc>
                <a:spcPct val="200000"/>
              </a:lnSpc>
            </a:pPr>
            <a:r>
              <a:rPr lang="en-GB" sz="1200" b="1">
                <a:solidFill>
                  <a:srgbClr val="043D4B"/>
                </a:solidFill>
                <a:latin typeface="Century Gothic" panose="020B0502020202020204" pitchFamily="34" charset="0"/>
              </a:rPr>
              <a:t>Scheduled Monument</a:t>
            </a:r>
          </a:p>
          <a:p>
            <a:pPr marL="270022">
              <a:lnSpc>
                <a:spcPct val="200000"/>
              </a:lnSpc>
            </a:pPr>
            <a:r>
              <a:rPr lang="en-GB" sz="1200" b="1">
                <a:solidFill>
                  <a:srgbClr val="043D4B"/>
                </a:solidFill>
                <a:latin typeface="Century Gothic" panose="020B0502020202020204" pitchFamily="34" charset="0"/>
              </a:rPr>
              <a:t>Designated Site</a:t>
            </a:r>
          </a:p>
          <a:p>
            <a:pPr marL="270022">
              <a:lnSpc>
                <a:spcPct val="200000"/>
              </a:lnSpc>
            </a:pPr>
            <a:r>
              <a:rPr lang="en-GB" sz="1200" b="1">
                <a:solidFill>
                  <a:srgbClr val="043D4B"/>
                </a:solidFill>
                <a:latin typeface="Century Gothic" panose="020B0502020202020204" pitchFamily="34" charset="0"/>
              </a:rPr>
              <a:t>Substation Search Zone</a:t>
            </a:r>
          </a:p>
          <a:p>
            <a:pPr marL="270022">
              <a:lnSpc>
                <a:spcPct val="200000"/>
              </a:lnSpc>
            </a:pPr>
            <a:endParaRPr lang="en-GB" sz="1200" b="1">
              <a:solidFill>
                <a:srgbClr val="043D4B"/>
              </a:solidFill>
              <a:latin typeface="Century Gothic" panose="020B0502020202020204" pitchFamily="34" charset="0"/>
            </a:endParaRPr>
          </a:p>
        </p:txBody>
      </p:sp>
      <p:sp>
        <p:nvSpPr>
          <p:cNvPr id="10" name="TextBox 9">
            <a:extLst>
              <a:ext uri="{FF2B5EF4-FFF2-40B4-BE49-F238E27FC236}">
                <a16:creationId xmlns:a16="http://schemas.microsoft.com/office/drawing/2014/main" id="{F7ACC4C0-60AC-41B5-9F1C-9E72E5384FFD}"/>
              </a:ext>
            </a:extLst>
          </p:cNvPr>
          <p:cNvSpPr txBox="1"/>
          <p:nvPr/>
        </p:nvSpPr>
        <p:spPr>
          <a:xfrm>
            <a:off x="5689467" y="166839"/>
            <a:ext cx="6594320" cy="1940957"/>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a:t>
            </a:r>
          </a:p>
          <a:p>
            <a:r>
              <a:rPr lang="en-GB" sz="3600" b="1">
                <a:solidFill>
                  <a:srgbClr val="043D4B"/>
                </a:solidFill>
                <a:latin typeface="Century Gothic" panose="020B0502020202020204" pitchFamily="34" charset="0"/>
              </a:rPr>
              <a:t>Onshore </a:t>
            </a:r>
          </a:p>
          <a:p>
            <a:r>
              <a:rPr lang="en-GB" sz="3600" b="1">
                <a:solidFill>
                  <a:srgbClr val="043D4B"/>
                </a:solidFill>
                <a:latin typeface="Century Gothic" panose="020B0502020202020204" pitchFamily="34" charset="0"/>
              </a:rPr>
              <a:t>Proposals</a:t>
            </a:r>
            <a:endParaRPr lang="en-US" sz="3600" b="1">
              <a:solidFill>
                <a:srgbClr val="043D4B"/>
              </a:solidFill>
              <a:latin typeface="Century Gothic" panose="020B0502020202020204" pitchFamily="34" charset="0"/>
            </a:endParaRPr>
          </a:p>
        </p:txBody>
      </p:sp>
      <p:sp>
        <p:nvSpPr>
          <p:cNvPr id="11" name="TextBox 10">
            <a:extLst>
              <a:ext uri="{FF2B5EF4-FFF2-40B4-BE49-F238E27FC236}">
                <a16:creationId xmlns:a16="http://schemas.microsoft.com/office/drawing/2014/main" id="{E773C914-4E06-47BF-B72C-FE0B7DF0CA01}"/>
              </a:ext>
            </a:extLst>
          </p:cNvPr>
          <p:cNvSpPr txBox="1"/>
          <p:nvPr/>
        </p:nvSpPr>
        <p:spPr>
          <a:xfrm>
            <a:off x="6228252" y="2799696"/>
            <a:ext cx="3330418" cy="276999"/>
          </a:xfrm>
          <a:prstGeom prst="rect">
            <a:avLst/>
          </a:prstGeom>
          <a:noFill/>
        </p:spPr>
        <p:txBody>
          <a:bodyPr wrap="square" lIns="91440" tIns="45720" rIns="91440" bIns="45720" anchor="t">
            <a:spAutoFit/>
          </a:bodyPr>
          <a:lstStyle/>
          <a:p>
            <a:pPr marL="0" marR="0" lvl="0" indent="0" defTabSz="457200" eaLnBrk="1" fontAlgn="auto" latinLnBrk="0" hangingPunct="1">
              <a:spcBef>
                <a:spcPts val="0"/>
              </a:spcBef>
              <a:spcAft>
                <a:spcPts val="0"/>
              </a:spcAft>
              <a:buClrTx/>
              <a:buSzTx/>
              <a:buFontTx/>
              <a:buNone/>
              <a:tabLst/>
              <a:defRPr/>
            </a:pPr>
            <a:endParaRPr kumimoji="0" lang="en-US" sz="1200" i="0" u="none" strike="noStrike" kern="0" cap="none" spc="0" normalizeH="0" baseline="0" noProof="0">
              <a:ln>
                <a:noFill/>
              </a:ln>
              <a:solidFill>
                <a:srgbClr val="043D4B"/>
              </a:solidFill>
              <a:effectLst/>
              <a:uLnTx/>
              <a:uFillTx/>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22" name="AutoShape 4">
            <a:extLst>
              <a:ext uri="{FF2B5EF4-FFF2-40B4-BE49-F238E27FC236}">
                <a16:creationId xmlns:a16="http://schemas.microsoft.com/office/drawing/2014/main" id="{F0DFADE5-D009-485E-9131-C7C6907F103D}"/>
              </a:ext>
            </a:extLst>
          </p:cNvPr>
          <p:cNvSpPr>
            <a:spLocks noChangeArrowheads="1"/>
          </p:cNvSpPr>
          <p:nvPr/>
        </p:nvSpPr>
        <p:spPr bwMode="auto">
          <a:xfrm>
            <a:off x="984321" y="6277834"/>
            <a:ext cx="1235203" cy="303345"/>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Weston Marsh</a:t>
            </a:r>
          </a:p>
        </p:txBody>
      </p:sp>
      <p:sp>
        <p:nvSpPr>
          <p:cNvPr id="45" name="TextBox 44">
            <a:extLst>
              <a:ext uri="{FF2B5EF4-FFF2-40B4-BE49-F238E27FC236}">
                <a16:creationId xmlns:a16="http://schemas.microsoft.com/office/drawing/2014/main" id="{2AC8BF1C-548C-4937-B64F-9948A480D07C}"/>
              </a:ext>
            </a:extLst>
          </p:cNvPr>
          <p:cNvSpPr txBox="1"/>
          <p:nvPr/>
        </p:nvSpPr>
        <p:spPr>
          <a:xfrm>
            <a:off x="5617929" y="2020522"/>
            <a:ext cx="6125979" cy="2973226"/>
          </a:xfrm>
          <a:prstGeom prst="round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Landfall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south of </a:t>
            </a:r>
            <a:r>
              <a:rPr lang="en-US" sz="1400" b="1" err="1">
                <a:solidFill>
                  <a:srgbClr val="043D4B"/>
                </a:solidFill>
                <a:effectLst/>
                <a:latin typeface="Century Gothic" panose="020B0502020202020204" pitchFamily="34" charset="0"/>
                <a:ea typeface="Calibri" panose="020F0502020204030204" pitchFamily="34" charset="0"/>
                <a:cs typeface="Arial" panose="020B0604020202020204" pitchFamily="34" charset="0"/>
              </a:rPr>
              <a:t>Anderby</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Creek </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(t</a:t>
            </a:r>
            <a:r>
              <a:rPr lang="en-US" altLang="en-US" sz="1400">
                <a:solidFill>
                  <a:srgbClr val="043D4B"/>
                </a:solidFill>
                <a:latin typeface="Century Gothic" panose="020B0502020202020204" pitchFamily="34" charset="0"/>
                <a:cs typeface="Arial" panose="020B0604020202020204" pitchFamily="34" charset="0"/>
              </a:rPr>
              <a:t>here is only one landfall search zone as this has been assessed as the optimum search zone for both connection options);</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Underground cables would continue underground to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one of two different connection points</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still under consideration by National Grid;</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a connection to the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existing overhead line circuits at </a:t>
            </a:r>
            <a:r>
              <a:rPr lang="en-US" sz="1400" b="1">
                <a:solidFill>
                  <a:srgbClr val="59A1AD"/>
                </a:solidFill>
                <a:effectLst/>
                <a:latin typeface="Century Gothic" panose="020B0502020202020204" pitchFamily="34" charset="0"/>
                <a:ea typeface="Calibri" panose="020F0502020204030204" pitchFamily="34" charset="0"/>
                <a:cs typeface="Arial" panose="020B0604020202020204" pitchFamily="34" charset="0"/>
              </a:rPr>
              <a:t>Weston Marsh</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(north of Spalding) or;</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to a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proposed new National Grid </a:t>
            </a:r>
            <a:r>
              <a:rPr lang="en-US" sz="1400" b="1">
                <a:solidFill>
                  <a:srgbClr val="043D4B"/>
                </a:solidFill>
                <a:latin typeface="Century Gothic" panose="020B0502020202020204" pitchFamily="34" charset="0"/>
                <a:ea typeface="Calibri" panose="020F0502020204030204" pitchFamily="34" charset="0"/>
                <a:cs typeface="Arial" panose="020B0604020202020204" pitchFamily="34" charset="0"/>
              </a:rPr>
              <a:t>connection point</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r>
              <a:rPr lang="en-US" sz="1400" b="1">
                <a:solidFill>
                  <a:srgbClr val="59A1AD"/>
                </a:solidFill>
                <a:effectLst/>
                <a:latin typeface="Century Gothic" panose="020B0502020202020204" pitchFamily="34" charset="0"/>
                <a:ea typeface="Calibri" panose="020F0502020204030204" pitchFamily="34" charset="0"/>
                <a:cs typeface="Arial" panose="020B0604020202020204" pitchFamily="34" charset="0"/>
              </a:rPr>
              <a:t>Lincolnshire Node</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(east of Alford).</a:t>
            </a:r>
          </a:p>
        </p:txBody>
      </p:sp>
      <p:cxnSp>
        <p:nvCxnSpPr>
          <p:cNvPr id="3" name="Straight Arrow Connector 2">
            <a:extLst>
              <a:ext uri="{FF2B5EF4-FFF2-40B4-BE49-F238E27FC236}">
                <a16:creationId xmlns:a16="http://schemas.microsoft.com/office/drawing/2014/main" id="{C5AAC4E0-9B32-4B53-8748-11B2FC7BF45D}"/>
              </a:ext>
            </a:extLst>
          </p:cNvPr>
          <p:cNvCxnSpPr/>
          <p:nvPr/>
        </p:nvCxnSpPr>
        <p:spPr>
          <a:xfrm flipV="1">
            <a:off x="1983525" y="380144"/>
            <a:ext cx="471999" cy="1027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A2A8533-825C-46D7-8C72-5E6B2511878F}"/>
              </a:ext>
            </a:extLst>
          </p:cNvPr>
          <p:cNvGrpSpPr/>
          <p:nvPr/>
        </p:nvGrpSpPr>
        <p:grpSpPr>
          <a:xfrm>
            <a:off x="5425072" y="4893018"/>
            <a:ext cx="4828952" cy="1671663"/>
            <a:chOff x="321659" y="1518995"/>
            <a:chExt cx="4481582" cy="1627656"/>
          </a:xfrm>
          <a:solidFill>
            <a:srgbClr val="FFFFFF">
              <a:alpha val="52157"/>
            </a:srgbClr>
          </a:solidFill>
        </p:grpSpPr>
        <p:sp>
          <p:nvSpPr>
            <p:cNvPr id="26" name="TextBox 25">
              <a:extLst>
                <a:ext uri="{FF2B5EF4-FFF2-40B4-BE49-F238E27FC236}">
                  <a16:creationId xmlns:a16="http://schemas.microsoft.com/office/drawing/2014/main" id="{BB65D3FE-4EFD-44E5-B56F-B4EF3A7A411E}"/>
                </a:ext>
              </a:extLst>
            </p:cNvPr>
            <p:cNvSpPr txBox="1"/>
            <p:nvPr/>
          </p:nvSpPr>
          <p:spPr>
            <a:xfrm>
              <a:off x="419568" y="1518995"/>
              <a:ext cx="4104083" cy="1627656"/>
            </a:xfrm>
            <a:prstGeom prst="roundRect">
              <a:avLst/>
            </a:prstGeom>
            <a:noFill/>
          </p:spPr>
          <p:txBody>
            <a:bodyPr wrap="square" rtlCol="0">
              <a:spAutoFit/>
            </a:bodyPr>
            <a:lstStyle/>
            <a:p>
              <a:pPr marL="270022">
                <a:lnSpc>
                  <a:spcPct val="200000"/>
                </a:lnSpc>
              </a:pPr>
              <a:r>
                <a:rPr lang="en-GB" sz="1200" b="1">
                  <a:solidFill>
                    <a:srgbClr val="043D4B"/>
                  </a:solidFill>
                  <a:latin typeface="Century Gothic" panose="020B0502020202020204" pitchFamily="34" charset="0"/>
                </a:rPr>
                <a:t>Alternative Route Option Search Zone</a:t>
              </a:r>
            </a:p>
            <a:p>
              <a:pPr marL="270022">
                <a:lnSpc>
                  <a:spcPct val="200000"/>
                </a:lnSpc>
              </a:pPr>
              <a:r>
                <a:rPr lang="en-GB" sz="1200" b="1">
                  <a:solidFill>
                    <a:srgbClr val="043D4B"/>
                  </a:solidFill>
                  <a:latin typeface="Century Gothic" panose="020B0502020202020204" pitchFamily="34" charset="0"/>
                </a:rPr>
                <a:t>Alternative Route Option Indicative Cable Corridor </a:t>
              </a:r>
            </a:p>
            <a:p>
              <a:pPr marL="270022">
                <a:lnSpc>
                  <a:spcPct val="200000"/>
                </a:lnSpc>
              </a:pPr>
              <a:r>
                <a:rPr lang="en-GB" sz="1200" b="1">
                  <a:solidFill>
                    <a:srgbClr val="043D4B"/>
                  </a:solidFill>
                  <a:latin typeface="Century Gothic" panose="020B0502020202020204" pitchFamily="34" charset="0"/>
                </a:rPr>
                <a:t>Original Onshore Cable Corridor</a:t>
              </a:r>
            </a:p>
            <a:p>
              <a:pPr marL="270022">
                <a:lnSpc>
                  <a:spcPct val="200000"/>
                </a:lnSpc>
              </a:pPr>
              <a:r>
                <a:rPr lang="en-GB" sz="1200" b="1">
                  <a:solidFill>
                    <a:srgbClr val="043D4B"/>
                  </a:solidFill>
                  <a:latin typeface="Century Gothic" panose="020B0502020202020204" pitchFamily="34" charset="0"/>
                </a:rPr>
                <a:t>Original Onshore Search Zone</a:t>
              </a:r>
            </a:p>
          </p:txBody>
        </p:sp>
        <p:sp>
          <p:nvSpPr>
            <p:cNvPr id="27" name="Diamond 26">
              <a:extLst>
                <a:ext uri="{FF2B5EF4-FFF2-40B4-BE49-F238E27FC236}">
                  <a16:creationId xmlns:a16="http://schemas.microsoft.com/office/drawing/2014/main" id="{D2DA6596-5004-4B0D-99CB-36896B226D56}"/>
                </a:ext>
              </a:extLst>
            </p:cNvPr>
            <p:cNvSpPr/>
            <p:nvPr/>
          </p:nvSpPr>
          <p:spPr>
            <a:xfrm>
              <a:off x="4523651" y="1764474"/>
              <a:ext cx="103582" cy="162861"/>
            </a:xfrm>
            <a:prstGeom prst="diamond">
              <a:avLst/>
            </a:prstGeom>
            <a:solidFill>
              <a:srgbClr val="D59F85"/>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n>
                  <a:solidFill>
                    <a:srgbClr val="B79579"/>
                  </a:solidFill>
                </a:ln>
                <a:solidFill>
                  <a:srgbClr val="043D4B"/>
                </a:solidFill>
              </a:endParaRPr>
            </a:p>
          </p:txBody>
        </p:sp>
        <p:pic>
          <p:nvPicPr>
            <p:cNvPr id="31" name="Picture 30">
              <a:extLst>
                <a:ext uri="{FF2B5EF4-FFF2-40B4-BE49-F238E27FC236}">
                  <a16:creationId xmlns:a16="http://schemas.microsoft.com/office/drawing/2014/main" id="{EB3B465F-E5E3-47C0-8FC2-6F11D6392761}"/>
                </a:ext>
              </a:extLst>
            </p:cNvPr>
            <p:cNvPicPr>
              <a:picLocks noChangeAspect="1"/>
            </p:cNvPicPr>
            <p:nvPr/>
          </p:nvPicPr>
          <p:blipFill>
            <a:blip r:embed="rId4"/>
            <a:stretch>
              <a:fillRect/>
            </a:stretch>
          </p:blipFill>
          <p:spPr>
            <a:xfrm>
              <a:off x="4454320" y="2475608"/>
              <a:ext cx="334476" cy="230875"/>
            </a:xfrm>
            <a:prstGeom prst="rect">
              <a:avLst/>
            </a:prstGeom>
            <a:solidFill>
              <a:srgbClr val="F1ECAD"/>
            </a:solidFill>
            <a:ln w="28575">
              <a:solidFill>
                <a:srgbClr val="F1ECAD"/>
              </a:solidFill>
            </a:ln>
          </p:spPr>
        </p:pic>
        <p:pic>
          <p:nvPicPr>
            <p:cNvPr id="32" name="Picture 31">
              <a:extLst>
                <a:ext uri="{FF2B5EF4-FFF2-40B4-BE49-F238E27FC236}">
                  <a16:creationId xmlns:a16="http://schemas.microsoft.com/office/drawing/2014/main" id="{50669678-8602-472E-90D3-29017D565CDF}"/>
                </a:ext>
              </a:extLst>
            </p:cNvPr>
            <p:cNvPicPr>
              <a:picLocks noChangeAspect="1"/>
            </p:cNvPicPr>
            <p:nvPr/>
          </p:nvPicPr>
          <p:blipFill>
            <a:blip r:embed="rId5"/>
            <a:stretch>
              <a:fillRect/>
            </a:stretch>
          </p:blipFill>
          <p:spPr>
            <a:xfrm>
              <a:off x="4439875" y="2099135"/>
              <a:ext cx="363366" cy="229113"/>
            </a:xfrm>
            <a:prstGeom prst="rect">
              <a:avLst/>
            </a:prstGeom>
            <a:grpFill/>
            <a:ln>
              <a:solidFill>
                <a:schemeClr val="bg1"/>
              </a:solidFill>
            </a:ln>
          </p:spPr>
        </p:pic>
        <p:sp>
          <p:nvSpPr>
            <p:cNvPr id="33" name="Rectangle 32">
              <a:extLst>
                <a:ext uri="{FF2B5EF4-FFF2-40B4-BE49-F238E27FC236}">
                  <a16:creationId xmlns:a16="http://schemas.microsoft.com/office/drawing/2014/main" id="{1CA83498-6F7D-4663-AA8B-935DB28B8C05}"/>
                </a:ext>
              </a:extLst>
            </p:cNvPr>
            <p:cNvSpPr/>
            <p:nvPr/>
          </p:nvSpPr>
          <p:spPr>
            <a:xfrm>
              <a:off x="321659" y="2491023"/>
              <a:ext cx="336295" cy="215460"/>
            </a:xfrm>
            <a:prstGeom prst="rect">
              <a:avLst/>
            </a:prstGeom>
            <a:solidFill>
              <a:schemeClr val="bg1"/>
            </a:solidFill>
            <a:ln w="28575">
              <a:solidFill>
                <a:srgbClr val="F1E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43D4B"/>
                </a:solidFill>
              </a:endParaRPr>
            </a:p>
          </p:txBody>
        </p:sp>
      </p:grpSp>
      <p:sp>
        <p:nvSpPr>
          <p:cNvPr id="50" name="AutoShape 4">
            <a:extLst>
              <a:ext uri="{FF2B5EF4-FFF2-40B4-BE49-F238E27FC236}">
                <a16:creationId xmlns:a16="http://schemas.microsoft.com/office/drawing/2014/main" id="{0440C704-F707-4D4A-ACCD-9525114578F3}"/>
              </a:ext>
            </a:extLst>
          </p:cNvPr>
          <p:cNvSpPr>
            <a:spLocks noChangeArrowheads="1"/>
          </p:cNvSpPr>
          <p:nvPr/>
        </p:nvSpPr>
        <p:spPr bwMode="auto">
          <a:xfrm>
            <a:off x="1098171" y="119150"/>
            <a:ext cx="1121353" cy="521987"/>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Lincolnshire Node</a:t>
            </a:r>
          </a:p>
        </p:txBody>
      </p:sp>
      <p:pic>
        <p:nvPicPr>
          <p:cNvPr id="4" name="Picture 3" descr="Map&#10;&#10;Description automatically generated">
            <a:extLst>
              <a:ext uri="{FF2B5EF4-FFF2-40B4-BE49-F238E27FC236}">
                <a16:creationId xmlns:a16="http://schemas.microsoft.com/office/drawing/2014/main" id="{CF0AE660-9CE3-426E-912C-F5163E4CFB40}"/>
              </a:ext>
            </a:extLst>
          </p:cNvPr>
          <p:cNvPicPr>
            <a:picLocks noChangeAspect="1"/>
          </p:cNvPicPr>
          <p:nvPr/>
        </p:nvPicPr>
        <p:blipFill rotWithShape="1">
          <a:blip r:embed="rId6">
            <a:extLst>
              <a:ext uri="{28A0092B-C50C-407E-A947-70E740481C1C}">
                <a14:useLocalDpi xmlns:a14="http://schemas.microsoft.com/office/drawing/2010/main" val="0"/>
              </a:ext>
            </a:extLst>
          </a:blip>
          <a:srcRect l="14285" t="3037" r="20439" b="70"/>
          <a:stretch/>
        </p:blipFill>
        <p:spPr>
          <a:xfrm>
            <a:off x="-4405" y="-5887"/>
            <a:ext cx="5108839" cy="6900088"/>
          </a:xfrm>
          <a:prstGeom prst="rect">
            <a:avLst/>
          </a:prstGeom>
        </p:spPr>
      </p:pic>
      <p:sp>
        <p:nvSpPr>
          <p:cNvPr id="5" name="TextBox 4">
            <a:extLst>
              <a:ext uri="{FF2B5EF4-FFF2-40B4-BE49-F238E27FC236}">
                <a16:creationId xmlns:a16="http://schemas.microsoft.com/office/drawing/2014/main" id="{50689B32-002B-4CD5-B29A-38B6EA60FB16}"/>
              </a:ext>
            </a:extLst>
          </p:cNvPr>
          <p:cNvSpPr txBox="1"/>
          <p:nvPr/>
        </p:nvSpPr>
        <p:spPr>
          <a:xfrm>
            <a:off x="924505" y="2012262"/>
            <a:ext cx="1277779" cy="1123712"/>
          </a:xfrm>
          <a:prstGeom prst="roundRect">
            <a:avLst/>
          </a:prstGeom>
          <a:solidFill>
            <a:srgbClr val="043D4B">
              <a:alpha val="56000"/>
            </a:srgbClr>
          </a:solidFill>
        </p:spPr>
        <p:txBody>
          <a:bodyPr wrap="square" lIns="91440" tIns="45720" rIns="91440" bIns="45720" rtlCol="0" anchor="t">
            <a:spAutoFit/>
          </a:bodyPr>
          <a:lstStyle/>
          <a:p>
            <a:r>
              <a:rPr lang="en-GB" sz="1200" b="1">
                <a:solidFill>
                  <a:schemeClr val="bg1"/>
                </a:solidFill>
                <a:latin typeface="Century Gothic"/>
              </a:rPr>
              <a:t>Alternative Route Option to Weston Marsh (north of the A52)</a:t>
            </a:r>
          </a:p>
        </p:txBody>
      </p:sp>
      <p:sp>
        <p:nvSpPr>
          <p:cNvPr id="24" name="TextBox 23">
            <a:extLst>
              <a:ext uri="{FF2B5EF4-FFF2-40B4-BE49-F238E27FC236}">
                <a16:creationId xmlns:a16="http://schemas.microsoft.com/office/drawing/2014/main" id="{7C84757E-739E-4E74-B8E0-DFD14B3C9CFD}"/>
              </a:ext>
            </a:extLst>
          </p:cNvPr>
          <p:cNvSpPr txBox="1"/>
          <p:nvPr/>
        </p:nvSpPr>
        <p:spPr>
          <a:xfrm>
            <a:off x="3126515" y="3444157"/>
            <a:ext cx="1277779" cy="1123712"/>
          </a:xfrm>
          <a:prstGeom prst="roundRect">
            <a:avLst/>
          </a:prstGeom>
          <a:solidFill>
            <a:srgbClr val="043D4B">
              <a:alpha val="72000"/>
            </a:srgbClr>
          </a:solidFill>
        </p:spPr>
        <p:txBody>
          <a:bodyPr wrap="square" rtlCol="0">
            <a:spAutoFit/>
          </a:bodyPr>
          <a:lstStyle/>
          <a:p>
            <a:r>
              <a:rPr lang="en-GB" sz="1200" b="1">
                <a:solidFill>
                  <a:schemeClr val="bg1"/>
                </a:solidFill>
                <a:latin typeface="Century Gothic" panose="020B0502020202020204" pitchFamily="34" charset="0"/>
              </a:rPr>
              <a:t>Original Route to Weston Marsh (south of the A52)</a:t>
            </a:r>
          </a:p>
        </p:txBody>
      </p:sp>
      <p:sp>
        <p:nvSpPr>
          <p:cNvPr id="2" name="Rectangle 1">
            <a:extLst>
              <a:ext uri="{FF2B5EF4-FFF2-40B4-BE49-F238E27FC236}">
                <a16:creationId xmlns:a16="http://schemas.microsoft.com/office/drawing/2014/main" id="{834B5F3B-F4C8-593A-DC2C-70A7FCC6E354}"/>
              </a:ext>
            </a:extLst>
          </p:cNvPr>
          <p:cNvSpPr/>
          <p:nvPr/>
        </p:nvSpPr>
        <p:spPr>
          <a:xfrm>
            <a:off x="5425072" y="5492171"/>
            <a:ext cx="362360" cy="231980"/>
          </a:xfrm>
          <a:prstGeom prst="rect">
            <a:avLst/>
          </a:prstGeom>
          <a:solidFill>
            <a:schemeClr val="bg1"/>
          </a:solidFill>
          <a:ln w="28575">
            <a:solidFill>
              <a:srgbClr val="99D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986936-8D4B-28BB-3515-3D0AFDEC2402}"/>
              </a:ext>
            </a:extLst>
          </p:cNvPr>
          <p:cNvSpPr/>
          <p:nvPr/>
        </p:nvSpPr>
        <p:spPr>
          <a:xfrm>
            <a:off x="5425072" y="5080418"/>
            <a:ext cx="374037" cy="256774"/>
          </a:xfrm>
          <a:prstGeom prst="rect">
            <a:avLst/>
          </a:prstGeom>
          <a:pattFill prst="dkDnDiag">
            <a:fgClr>
              <a:schemeClr val="bg1"/>
            </a:fgClr>
            <a:bgClr>
              <a:srgbClr val="59A1AD"/>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5DA303E-1D87-A5ED-BF90-A71B1BC1FDD5}"/>
              </a:ext>
            </a:extLst>
          </p:cNvPr>
          <p:cNvSpPr/>
          <p:nvPr/>
        </p:nvSpPr>
        <p:spPr>
          <a:xfrm>
            <a:off x="5430910" y="6278286"/>
            <a:ext cx="374037" cy="256774"/>
          </a:xfrm>
          <a:prstGeom prst="rect">
            <a:avLst/>
          </a:prstGeom>
          <a:pattFill prst="dkDnDiag">
            <a:fgClr>
              <a:srgbClr val="6E687E"/>
            </a:fgClr>
            <a:bgClr>
              <a:schemeClr val="bg1"/>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A70BE7-A32D-5407-9C89-244C774C6AAF}"/>
              </a:ext>
            </a:extLst>
          </p:cNvPr>
          <p:cNvSpPr txBox="1"/>
          <p:nvPr/>
        </p:nvSpPr>
        <p:spPr>
          <a:xfrm>
            <a:off x="1383291" y="5900694"/>
            <a:ext cx="1277779" cy="715089"/>
          </a:xfrm>
          <a:prstGeom prst="roundRect">
            <a:avLst/>
          </a:prstGeom>
          <a:solidFill>
            <a:srgbClr val="D7ECEB"/>
          </a:solidFill>
        </p:spPr>
        <p:txBody>
          <a:bodyPr wrap="square" rtlCol="0">
            <a:spAutoFit/>
          </a:bodyPr>
          <a:lstStyle>
            <a:defPPr>
              <a:defRPr lang="en-US"/>
            </a:defPPr>
            <a:lvl1pPr>
              <a:defRPr sz="1200" b="1">
                <a:solidFill>
                  <a:srgbClr val="043D4B"/>
                </a:solidFill>
                <a:latin typeface="Century Gothic" panose="020B0502020202020204" pitchFamily="34" charset="0"/>
              </a:defRPr>
            </a:lvl1pPr>
          </a:lstStyle>
          <a:p>
            <a:r>
              <a:rPr lang="en-GB"/>
              <a:t>Weston Marsh Connection Option</a:t>
            </a:r>
          </a:p>
        </p:txBody>
      </p:sp>
      <p:sp>
        <p:nvSpPr>
          <p:cNvPr id="9" name="TextBox 8">
            <a:extLst>
              <a:ext uri="{FF2B5EF4-FFF2-40B4-BE49-F238E27FC236}">
                <a16:creationId xmlns:a16="http://schemas.microsoft.com/office/drawing/2014/main" id="{A732FC3A-5777-EE65-0413-3E8DA58FE73A}"/>
              </a:ext>
            </a:extLst>
          </p:cNvPr>
          <p:cNvSpPr txBox="1"/>
          <p:nvPr/>
        </p:nvSpPr>
        <p:spPr>
          <a:xfrm>
            <a:off x="984321" y="208302"/>
            <a:ext cx="1277779" cy="715089"/>
          </a:xfrm>
          <a:prstGeom prst="roundRect">
            <a:avLst/>
          </a:prstGeom>
          <a:solidFill>
            <a:srgbClr val="D7ECEB"/>
          </a:solidFill>
        </p:spPr>
        <p:txBody>
          <a:bodyPr wrap="square" rtlCol="0">
            <a:spAutoFit/>
          </a:bodyPr>
          <a:lstStyle/>
          <a:p>
            <a:r>
              <a:rPr lang="en-GB" sz="1200" b="1">
                <a:solidFill>
                  <a:srgbClr val="043D4B"/>
                </a:solidFill>
                <a:latin typeface="Century Gothic" panose="020B0502020202020204" pitchFamily="34" charset="0"/>
              </a:rPr>
              <a:t>Lincs Node Connection Option</a:t>
            </a:r>
          </a:p>
        </p:txBody>
      </p:sp>
    </p:spTree>
    <p:extLst>
      <p:ext uri="{BB962C8B-B14F-4D97-AF65-F5344CB8AC3E}">
        <p14:creationId xmlns:p14="http://schemas.microsoft.com/office/powerpoint/2010/main" val="3350936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16811-3FA9-480C-8A97-9ACC66918410}"/>
              </a:ext>
            </a:extLst>
          </p:cNvPr>
          <p:cNvPicPr>
            <a:picLocks noChangeAspect="1"/>
          </p:cNvPicPr>
          <p:nvPr/>
        </p:nvPicPr>
        <p:blipFill rotWithShape="1">
          <a:blip r:embed="rId3"/>
          <a:srcRect t="118" r="9666" b="1"/>
          <a:stretch/>
        </p:blipFill>
        <p:spPr>
          <a:xfrm>
            <a:off x="-17017" y="8126"/>
            <a:ext cx="12209017" cy="6849874"/>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7672" y="220778"/>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554451" y="1865832"/>
            <a:ext cx="3960694" cy="919401"/>
          </a:xfrm>
          <a:prstGeom prst="roundRect">
            <a:avLst/>
          </a:prstGeom>
          <a:solidFill>
            <a:srgbClr val="FFFFFF">
              <a:alpha val="65098"/>
            </a:srgbClr>
          </a:solidFill>
        </p:spPr>
        <p:txBody>
          <a:bodyPr wrap="square" rtlCol="0">
            <a:spAutoFit/>
          </a:bodyPr>
          <a:lstStyle/>
          <a:p>
            <a:r>
              <a:rPr lang="en-GB" sz="1600" b="1">
                <a:solidFill>
                  <a:srgbClr val="043D4B"/>
                </a:solidFill>
                <a:latin typeface="Century Gothic" panose="020B0502020202020204" pitchFamily="34" charset="0"/>
              </a:rPr>
              <a:t>Thanks for joining us again this evening! We really appreciate your time and feedback.</a:t>
            </a:r>
          </a:p>
        </p:txBody>
      </p:sp>
      <p:sp>
        <p:nvSpPr>
          <p:cNvPr id="33" name="TextBox 32">
            <a:extLst>
              <a:ext uri="{FF2B5EF4-FFF2-40B4-BE49-F238E27FC236}">
                <a16:creationId xmlns:a16="http://schemas.microsoft.com/office/drawing/2014/main" id="{69E538B7-C1F3-47A9-A32E-C4EC7449C3CF}"/>
              </a:ext>
            </a:extLst>
          </p:cNvPr>
          <p:cNvSpPr txBox="1"/>
          <p:nvPr/>
        </p:nvSpPr>
        <p:spPr>
          <a:xfrm>
            <a:off x="370006" y="805196"/>
            <a:ext cx="4329585" cy="769441"/>
          </a:xfrm>
          <a:prstGeom prst="rect">
            <a:avLst/>
          </a:prstGeom>
          <a:noFill/>
        </p:spPr>
        <p:txBody>
          <a:bodyPr wrap="square">
            <a:spAutoFit/>
          </a:bodyPr>
          <a:lstStyle/>
          <a:p>
            <a:r>
              <a:rPr lang="en-GB" sz="4400" b="1">
                <a:solidFill>
                  <a:schemeClr val="bg1"/>
                </a:solidFill>
                <a:latin typeface="Century Gothic" panose="020B0502020202020204" pitchFamily="34" charset="0"/>
              </a:rPr>
              <a:t>Q&amp;A</a:t>
            </a:r>
          </a:p>
        </p:txBody>
      </p:sp>
    </p:spTree>
    <p:extLst>
      <p:ext uri="{BB962C8B-B14F-4D97-AF65-F5344CB8AC3E}">
        <p14:creationId xmlns:p14="http://schemas.microsoft.com/office/powerpoint/2010/main" val="372814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6429" y="265303"/>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193741" y="265303"/>
            <a:ext cx="6358713"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Programme</a:t>
            </a:r>
            <a:endParaRPr lang="en-US" sz="3600" b="1">
              <a:solidFill>
                <a:srgbClr val="043D4B"/>
              </a:solidFill>
              <a:latin typeface="Century Gothic" panose="020B0502020202020204" pitchFamily="34" charset="0"/>
            </a:endParaRPr>
          </a:p>
        </p:txBody>
      </p:sp>
      <p:cxnSp>
        <p:nvCxnSpPr>
          <p:cNvPr id="3" name="Straight Arrow Connector 2">
            <a:extLst>
              <a:ext uri="{FF2B5EF4-FFF2-40B4-BE49-F238E27FC236}">
                <a16:creationId xmlns:a16="http://schemas.microsoft.com/office/drawing/2014/main" id="{8F333858-6EEA-B6BB-DB75-D044FE63D318}"/>
              </a:ext>
            </a:extLst>
          </p:cNvPr>
          <p:cNvCxnSpPr>
            <a:cxnSpLocks/>
          </p:cNvCxnSpPr>
          <p:nvPr/>
        </p:nvCxnSpPr>
        <p:spPr>
          <a:xfrm>
            <a:off x="1801201" y="3990062"/>
            <a:ext cx="2162457" cy="0"/>
          </a:xfrm>
          <a:prstGeom prst="straightConnector1">
            <a:avLst/>
          </a:prstGeom>
          <a:ln w="12700">
            <a:solidFill>
              <a:srgbClr val="59A1AD"/>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6C6058-F890-3619-A36A-A1EE278FDAB6}"/>
              </a:ext>
            </a:extLst>
          </p:cNvPr>
          <p:cNvSpPr txBox="1"/>
          <p:nvPr/>
        </p:nvSpPr>
        <p:spPr>
          <a:xfrm>
            <a:off x="338742" y="3805396"/>
            <a:ext cx="2445637" cy="369332"/>
          </a:xfrm>
          <a:prstGeom prst="rect">
            <a:avLst/>
          </a:prstGeom>
          <a:noFill/>
        </p:spPr>
        <p:txBody>
          <a:bodyPr wrap="square" rtlCol="0">
            <a:spAutoFit/>
          </a:bodyPr>
          <a:lstStyle/>
          <a:p>
            <a:r>
              <a:rPr lang="en-GB" b="1">
                <a:solidFill>
                  <a:srgbClr val="59A1AD"/>
                </a:solidFill>
              </a:rPr>
              <a:t>We are here</a:t>
            </a:r>
          </a:p>
        </p:txBody>
      </p:sp>
      <p:pic>
        <p:nvPicPr>
          <p:cNvPr id="8" name="Picture 7">
            <a:extLst>
              <a:ext uri="{FF2B5EF4-FFF2-40B4-BE49-F238E27FC236}">
                <a16:creationId xmlns:a16="http://schemas.microsoft.com/office/drawing/2014/main" id="{815F82F2-E2D5-52EF-41E7-BD4C3FEB3B13}"/>
              </a:ext>
            </a:extLst>
          </p:cNvPr>
          <p:cNvPicPr>
            <a:picLocks noChangeAspect="1"/>
          </p:cNvPicPr>
          <p:nvPr/>
        </p:nvPicPr>
        <p:blipFill>
          <a:blip r:embed="rId4"/>
          <a:stretch>
            <a:fillRect/>
          </a:stretch>
        </p:blipFill>
        <p:spPr>
          <a:xfrm>
            <a:off x="3963658" y="590598"/>
            <a:ext cx="4553021" cy="6002099"/>
          </a:xfrm>
          <a:prstGeom prst="rect">
            <a:avLst/>
          </a:prstGeom>
        </p:spPr>
      </p:pic>
    </p:spTree>
    <p:extLst>
      <p:ext uri="{BB962C8B-B14F-4D97-AF65-F5344CB8AC3E}">
        <p14:creationId xmlns:p14="http://schemas.microsoft.com/office/powerpoint/2010/main" val="913999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7F1016A-2392-12CC-4ED6-F0706B0B7D54}"/>
              </a:ext>
            </a:extLst>
          </p:cNvPr>
          <p:cNvSpPr>
            <a:spLocks noGrp="1"/>
          </p:cNvSpPr>
          <p:nvPr>
            <p:ph type="title"/>
          </p:nvPr>
        </p:nvSpPr>
        <p:spPr>
          <a:xfrm>
            <a:off x="507874" y="242022"/>
            <a:ext cx="5712164" cy="447896"/>
          </a:xfrm>
        </p:spPr>
        <p:txBody>
          <a:bodyPr>
            <a:normAutofit fontScale="90000"/>
          </a:bodyPr>
          <a:lstStyle/>
          <a:p>
            <a:r>
              <a:rPr lang="en-US"/>
              <a:t>Public Consultation Events to date</a:t>
            </a:r>
          </a:p>
        </p:txBody>
      </p:sp>
      <p:sp>
        <p:nvSpPr>
          <p:cNvPr id="4" name="TextBox 3">
            <a:extLst>
              <a:ext uri="{FF2B5EF4-FFF2-40B4-BE49-F238E27FC236}">
                <a16:creationId xmlns:a16="http://schemas.microsoft.com/office/drawing/2014/main" id="{132343FA-F7D8-6DE1-1906-99C1B33FA93D}"/>
              </a:ext>
            </a:extLst>
          </p:cNvPr>
          <p:cNvSpPr txBox="1"/>
          <p:nvPr/>
        </p:nvSpPr>
        <p:spPr>
          <a:xfrm>
            <a:off x="578996" y="1454387"/>
            <a:ext cx="4845041" cy="3829382"/>
          </a:xfrm>
          <a:prstGeom prst="rect">
            <a:avLst/>
          </a:prstGeom>
          <a:noFill/>
        </p:spPr>
        <p:txBody>
          <a:bodyPr wrap="square">
            <a:spAutoFit/>
          </a:bodyPr>
          <a:lstStyle/>
          <a:p>
            <a:pPr>
              <a:lnSpc>
                <a:spcPct val="112000"/>
              </a:lnSpc>
            </a:pPr>
            <a:r>
              <a:rPr lang="en-US" sz="1400" b="1" dirty="0">
                <a:solidFill>
                  <a:srgbClr val="1AB6AE"/>
                </a:solidFill>
                <a:latin typeface="Century Gothic" panose="020B0502020202020204" pitchFamily="34" charset="0"/>
                <a:cs typeface="Calibri" panose="020F0502020204030204" pitchFamily="34" charset="0"/>
              </a:rPr>
              <a:t>4x Public Information Days</a:t>
            </a:r>
          </a:p>
          <a:p>
            <a:pPr>
              <a:lnSpc>
                <a:spcPct val="112000"/>
              </a:lnSpc>
            </a:pPr>
            <a:r>
              <a:rPr lang="en-US" sz="1400" b="1" dirty="0">
                <a:solidFill>
                  <a:srgbClr val="1AB6AE"/>
                </a:solidFill>
                <a:latin typeface="Century Gothic" panose="020B0502020202020204" pitchFamily="34" charset="0"/>
                <a:cs typeface="Calibri" panose="020F0502020204030204" pitchFamily="34" charset="0"/>
              </a:rPr>
              <a:t>c. 500 attendees</a:t>
            </a:r>
          </a:p>
          <a:p>
            <a:pPr>
              <a:lnSpc>
                <a:spcPct val="112000"/>
              </a:lnSpc>
            </a:pPr>
            <a:endParaRPr lang="en-US" sz="1400" b="1" dirty="0">
              <a:solidFill>
                <a:srgbClr val="043D4B"/>
              </a:solidFill>
              <a:latin typeface="Century Gothic" panose="020B0502020202020204" pitchFamily="34" charset="0"/>
              <a:cs typeface="Calibri" panose="020F0502020204030204" pitchFamily="34" charset="0"/>
            </a:endParaRPr>
          </a:p>
          <a:p>
            <a:pPr marL="277252" indent="-277252">
              <a:lnSpc>
                <a:spcPct val="112000"/>
              </a:lnSpc>
              <a:buFont typeface="Arial" panose="020B0604020202020204" pitchFamily="34" charset="0"/>
              <a:buChar char="•"/>
            </a:pPr>
            <a:r>
              <a:rPr lang="en-US" sz="1200" dirty="0">
                <a:solidFill>
                  <a:srgbClr val="003A48"/>
                </a:solidFill>
                <a:latin typeface="Century Gothic" panose="020B0502020202020204" pitchFamily="34" charset="0"/>
                <a:cs typeface="Calibri" panose="020F0502020204030204" pitchFamily="34" charset="0"/>
              </a:rPr>
              <a:t>2 Webinars, Online virtual exhibition, Questionnaires / feedback forms, Freephone, Email, social media</a:t>
            </a:r>
          </a:p>
          <a:p>
            <a:pPr marL="277252" indent="-277252">
              <a:lnSpc>
                <a:spcPct val="112000"/>
              </a:lnSpc>
              <a:buFont typeface="Arial" panose="020B0604020202020204" pitchFamily="34" charset="0"/>
              <a:buChar char="•"/>
            </a:pPr>
            <a:endParaRPr lang="en-US" sz="1200" dirty="0">
              <a:solidFill>
                <a:srgbClr val="003A48"/>
              </a:solidFill>
              <a:latin typeface="Century Gothic" panose="020B0502020202020204" pitchFamily="34" charset="0"/>
              <a:cs typeface="Calibri" panose="020F0502020204030204" pitchFamily="34" charset="0"/>
            </a:endParaRPr>
          </a:p>
          <a:p>
            <a:pPr marL="277252" indent="-277252">
              <a:lnSpc>
                <a:spcPct val="112000"/>
              </a:lnSpc>
              <a:buFont typeface="Arial" panose="020B0604020202020204" pitchFamily="34" charset="0"/>
              <a:buChar char="•"/>
            </a:pPr>
            <a:r>
              <a:rPr lang="en-US" sz="1200" dirty="0">
                <a:solidFill>
                  <a:srgbClr val="003A48"/>
                </a:solidFill>
                <a:latin typeface="Century Gothic" panose="020B0502020202020204" pitchFamily="34" charset="0"/>
                <a:cs typeface="Calibri" panose="020F0502020204030204" pitchFamily="34" charset="0"/>
              </a:rPr>
              <a:t>4x </a:t>
            </a:r>
            <a:r>
              <a:rPr lang="en-US" sz="1200" b="1" dirty="0">
                <a:solidFill>
                  <a:srgbClr val="003A48"/>
                </a:solidFill>
                <a:latin typeface="Century Gothic" panose="020B0502020202020204" pitchFamily="34" charset="0"/>
                <a:cs typeface="Calibri" panose="020F0502020204030204" pitchFamily="34" charset="0"/>
              </a:rPr>
              <a:t>Community Liaison Groups </a:t>
            </a:r>
            <a:r>
              <a:rPr lang="en-US" sz="1200" dirty="0">
                <a:solidFill>
                  <a:srgbClr val="003A48"/>
                </a:solidFill>
                <a:latin typeface="Century Gothic" panose="020B0502020202020204" pitchFamily="34" charset="0"/>
                <a:cs typeface="Calibri" panose="020F0502020204030204" pitchFamily="34" charset="0"/>
              </a:rPr>
              <a:t>established with all affected Parish Councils &amp; </a:t>
            </a:r>
            <a:r>
              <a:rPr lang="en-US" sz="1200" b="1" dirty="0">
                <a:solidFill>
                  <a:srgbClr val="003A48"/>
                </a:solidFill>
                <a:latin typeface="Century Gothic" panose="020B0502020202020204" pitchFamily="34" charset="0"/>
                <a:cs typeface="Calibri" panose="020F0502020204030204" pitchFamily="34" charset="0"/>
              </a:rPr>
              <a:t>Landowner Interest Group </a:t>
            </a:r>
            <a:r>
              <a:rPr lang="en-US" sz="1200" dirty="0">
                <a:solidFill>
                  <a:srgbClr val="003A48"/>
                </a:solidFill>
                <a:latin typeface="Century Gothic" panose="020B0502020202020204" pitchFamily="34" charset="0"/>
                <a:cs typeface="Calibri" panose="020F0502020204030204" pitchFamily="34" charset="0"/>
              </a:rPr>
              <a:t>established </a:t>
            </a:r>
          </a:p>
          <a:p>
            <a:pPr marL="277252" indent="-277252">
              <a:lnSpc>
                <a:spcPct val="112000"/>
              </a:lnSpc>
              <a:buFont typeface="Arial" panose="020B0604020202020204" pitchFamily="34" charset="0"/>
              <a:buChar char="•"/>
            </a:pPr>
            <a:endParaRPr lang="en-US" sz="1200" dirty="0">
              <a:solidFill>
                <a:srgbClr val="003A48"/>
              </a:solidFill>
              <a:latin typeface="Century Gothic" panose="020B0502020202020204" pitchFamily="34" charset="0"/>
              <a:cs typeface="Calibri" panose="020F0502020204030204" pitchFamily="34" charset="0"/>
            </a:endParaRPr>
          </a:p>
          <a:p>
            <a:pPr marL="277252" indent="-277252">
              <a:lnSpc>
                <a:spcPct val="112000"/>
              </a:lnSpc>
              <a:buFont typeface="Arial" panose="020B0604020202020204" pitchFamily="34" charset="0"/>
              <a:buChar char="•"/>
            </a:pPr>
            <a:r>
              <a:rPr lang="en-US" sz="1200" b="1" dirty="0">
                <a:solidFill>
                  <a:srgbClr val="003A48"/>
                </a:solidFill>
                <a:latin typeface="Century Gothic" panose="020B0502020202020204" pitchFamily="34" charset="0"/>
                <a:cs typeface="Calibri" panose="020F0502020204030204" pitchFamily="34" charset="0"/>
              </a:rPr>
              <a:t>Winter Newsletter </a:t>
            </a:r>
            <a:r>
              <a:rPr lang="en-US" sz="1200" dirty="0">
                <a:solidFill>
                  <a:srgbClr val="003A48"/>
                </a:solidFill>
                <a:latin typeface="Century Gothic" panose="020B0502020202020204" pitchFamily="34" charset="0"/>
                <a:cs typeface="Calibri" panose="020F0502020204030204" pitchFamily="34" charset="0"/>
              </a:rPr>
              <a:t>– </a:t>
            </a:r>
            <a:r>
              <a:rPr lang="en-US" sz="1200" dirty="0" err="1">
                <a:solidFill>
                  <a:srgbClr val="003A48"/>
                </a:solidFill>
                <a:latin typeface="Century Gothic" panose="020B0502020202020204" pitchFamily="34" charset="0"/>
                <a:cs typeface="Calibri" panose="020F0502020204030204" pitchFamily="34" charset="0"/>
              </a:rPr>
              <a:t>summarising</a:t>
            </a:r>
            <a:r>
              <a:rPr lang="en-US" sz="1200" dirty="0">
                <a:solidFill>
                  <a:srgbClr val="003A48"/>
                </a:solidFill>
                <a:latin typeface="Century Gothic" panose="020B0502020202020204" pitchFamily="34" charset="0"/>
                <a:cs typeface="Calibri" panose="020F0502020204030204" pitchFamily="34" charset="0"/>
              </a:rPr>
              <a:t> feedback and introducing Phase 1A Consultation</a:t>
            </a:r>
          </a:p>
          <a:p>
            <a:pPr>
              <a:lnSpc>
                <a:spcPct val="112000"/>
              </a:lnSpc>
            </a:pPr>
            <a:endParaRPr lang="en-US" sz="1400" b="1" dirty="0">
              <a:solidFill>
                <a:srgbClr val="003A48"/>
              </a:solidFill>
              <a:latin typeface="Century Gothic" panose="020B0502020202020204" pitchFamily="34" charset="0"/>
              <a:cs typeface="Calibri" panose="020F0502020204030204" pitchFamily="34" charset="0"/>
            </a:endParaRPr>
          </a:p>
          <a:p>
            <a:pPr>
              <a:lnSpc>
                <a:spcPct val="112000"/>
              </a:lnSpc>
            </a:pPr>
            <a:endParaRPr lang="en-US" sz="1400" b="1" dirty="0">
              <a:solidFill>
                <a:srgbClr val="003A48"/>
              </a:solidFill>
              <a:latin typeface="Century Gothic" panose="020B0502020202020204" pitchFamily="34" charset="0"/>
              <a:cs typeface="Calibri" panose="020F0502020204030204" pitchFamily="34" charset="0"/>
            </a:endParaRPr>
          </a:p>
          <a:p>
            <a:pPr>
              <a:lnSpc>
                <a:spcPct val="112000"/>
              </a:lnSpc>
            </a:pPr>
            <a:endParaRPr lang="en-US" sz="1400" b="1" dirty="0">
              <a:solidFill>
                <a:srgbClr val="1AB6AE"/>
              </a:solidFill>
              <a:latin typeface="Century Gothic" panose="020B0502020202020204" pitchFamily="34" charset="0"/>
              <a:cs typeface="Calibri" panose="020F0502020204030204" pitchFamily="34" charset="0"/>
            </a:endParaRPr>
          </a:p>
          <a:p>
            <a:pPr marL="277252" indent="-277252">
              <a:lnSpc>
                <a:spcPct val="112000"/>
              </a:lnSpc>
              <a:buFont typeface="Arial" panose="020B0604020202020204" pitchFamily="34" charset="0"/>
              <a:buChar char="•"/>
            </a:pPr>
            <a:endParaRPr lang="en-US" sz="1200" dirty="0">
              <a:solidFill>
                <a:srgbClr val="003A48"/>
              </a:solidFill>
              <a:latin typeface="Century Gothic" panose="020B0502020202020204" pitchFamily="34" charset="0"/>
              <a:cs typeface="Calibri" panose="020F0502020204030204" pitchFamily="34" charset="0"/>
            </a:endParaRPr>
          </a:p>
          <a:p>
            <a:pPr marL="277252" indent="-277252">
              <a:lnSpc>
                <a:spcPct val="112000"/>
              </a:lnSpc>
              <a:buFont typeface="Arial" panose="020B0604020202020204" pitchFamily="34" charset="0"/>
              <a:buChar char="•"/>
            </a:pPr>
            <a:endParaRPr lang="en-US" sz="1200" dirty="0">
              <a:solidFill>
                <a:srgbClr val="003A48"/>
              </a:solidFill>
              <a:latin typeface="Century Gothic" panose="020B0502020202020204" pitchFamily="34" charset="0"/>
              <a:cs typeface="Calibri" panose="020F0502020204030204" pitchFamily="34" charset="0"/>
            </a:endParaRPr>
          </a:p>
          <a:p>
            <a:pPr marL="277252" indent="-277252">
              <a:lnSpc>
                <a:spcPct val="112000"/>
              </a:lnSpc>
              <a:buFont typeface="Arial" panose="020B0604020202020204" pitchFamily="34" charset="0"/>
              <a:buChar char="•"/>
            </a:pPr>
            <a:endParaRPr lang="en-GB" sz="1400" dirty="0">
              <a:latin typeface="Century Gothic" panose="020B0502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17B043B-D5D2-77BB-B099-D7C76734AC3F}"/>
              </a:ext>
            </a:extLst>
          </p:cNvPr>
          <p:cNvSpPr txBox="1"/>
          <p:nvPr/>
        </p:nvSpPr>
        <p:spPr>
          <a:xfrm>
            <a:off x="578996" y="889987"/>
            <a:ext cx="3516400" cy="461665"/>
          </a:xfrm>
          <a:prstGeom prst="rect">
            <a:avLst/>
          </a:prstGeom>
          <a:noFill/>
        </p:spPr>
        <p:txBody>
          <a:bodyPr wrap="square" rtlCol="0">
            <a:spAutoFit/>
          </a:bodyPr>
          <a:lstStyle/>
          <a:p>
            <a:pPr defTabSz="155944">
              <a:defRPr/>
            </a:pPr>
            <a:r>
              <a:rPr lang="en-US" sz="1200" b="1" dirty="0">
                <a:solidFill>
                  <a:srgbClr val="043947"/>
                </a:solidFill>
                <a:latin typeface="Century Gothic" panose="020B0502020202020204" pitchFamily="34" charset="0"/>
                <a:cs typeface="Calibri" panose="020F0502020204030204" pitchFamily="34" charset="0"/>
              </a:rPr>
              <a:t>November 2022</a:t>
            </a:r>
          </a:p>
          <a:p>
            <a:pPr defTabSz="155944">
              <a:defRPr/>
            </a:pPr>
            <a:r>
              <a:rPr lang="en-US" sz="1200" dirty="0">
                <a:solidFill>
                  <a:srgbClr val="043947"/>
                </a:solidFill>
                <a:latin typeface="Century Gothic" panose="020B0502020202020204" pitchFamily="34" charset="0"/>
                <a:cs typeface="Calibri" panose="020F0502020204030204" pitchFamily="34" charset="0"/>
              </a:rPr>
              <a:t>Original Route Public Consultation (Phase 1)</a:t>
            </a:r>
          </a:p>
        </p:txBody>
      </p:sp>
      <p:pic>
        <p:nvPicPr>
          <p:cNvPr id="13" name="Picture 12" descr="Fall Leaf icon vector download image 1">
            <a:extLst>
              <a:ext uri="{FF2B5EF4-FFF2-40B4-BE49-F238E27FC236}">
                <a16:creationId xmlns:a16="http://schemas.microsoft.com/office/drawing/2014/main" id="{F54B26E1-2FA3-ABF5-417A-6FC498DAA2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0518" y="973079"/>
            <a:ext cx="586688" cy="5866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4135678-DB08-D759-5A08-40399845A8E5}"/>
              </a:ext>
            </a:extLst>
          </p:cNvPr>
          <p:cNvSpPr txBox="1"/>
          <p:nvPr/>
        </p:nvSpPr>
        <p:spPr>
          <a:xfrm>
            <a:off x="5963523" y="920659"/>
            <a:ext cx="4414327" cy="461665"/>
          </a:xfrm>
          <a:prstGeom prst="rect">
            <a:avLst/>
          </a:prstGeom>
          <a:noFill/>
        </p:spPr>
        <p:txBody>
          <a:bodyPr wrap="square" rtlCol="0">
            <a:spAutoFit/>
          </a:bodyPr>
          <a:lstStyle/>
          <a:p>
            <a:pPr defTabSz="155944">
              <a:defRPr/>
            </a:pPr>
            <a:r>
              <a:rPr lang="en-US" sz="1200" b="1">
                <a:solidFill>
                  <a:srgbClr val="043947"/>
                </a:solidFill>
                <a:latin typeface="Century Gothic" panose="020B0502020202020204" pitchFamily="34" charset="0"/>
                <a:cs typeface="Calibri" panose="020F0502020204030204" pitchFamily="34" charset="0"/>
              </a:rPr>
              <a:t>February 2023</a:t>
            </a:r>
          </a:p>
          <a:p>
            <a:pPr defTabSz="155944">
              <a:defRPr/>
            </a:pPr>
            <a:r>
              <a:rPr lang="en-US" sz="1200">
                <a:solidFill>
                  <a:srgbClr val="043947"/>
                </a:solidFill>
                <a:latin typeface="Century Gothic" panose="020B0502020202020204" pitchFamily="34" charset="0"/>
                <a:cs typeface="Calibri" panose="020F0502020204030204" pitchFamily="34" charset="0"/>
              </a:rPr>
              <a:t>Alternative Route Option Public Consultation (Phase 1A)</a:t>
            </a:r>
          </a:p>
        </p:txBody>
      </p:sp>
      <p:pic>
        <p:nvPicPr>
          <p:cNvPr id="28" name="Picture 4" descr="A green leaves icon, symble, logo, banner design. green leaf concept of  spring season. vector and illustration 7187836 Vector Art at Vecteezy">
            <a:extLst>
              <a:ext uri="{FF2B5EF4-FFF2-40B4-BE49-F238E27FC236}">
                <a16:creationId xmlns:a16="http://schemas.microsoft.com/office/drawing/2014/main" id="{5D3CD079-D7CA-CB4E-B5E3-1EB64714954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00268" y="2764714"/>
            <a:ext cx="967193" cy="96719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78FA96E-44B9-D332-0525-E3904EB8B6D0}"/>
              </a:ext>
            </a:extLst>
          </p:cNvPr>
          <p:cNvSpPr txBox="1"/>
          <p:nvPr/>
        </p:nvSpPr>
        <p:spPr>
          <a:xfrm>
            <a:off x="6096000" y="1454388"/>
            <a:ext cx="5091868" cy="2212080"/>
          </a:xfrm>
          <a:prstGeom prst="rect">
            <a:avLst/>
          </a:prstGeom>
          <a:noFill/>
        </p:spPr>
        <p:txBody>
          <a:bodyPr wrap="square">
            <a:spAutoFit/>
          </a:bodyPr>
          <a:lstStyle/>
          <a:p>
            <a:pPr>
              <a:lnSpc>
                <a:spcPct val="112000"/>
              </a:lnSpc>
            </a:pPr>
            <a:r>
              <a:rPr lang="en-US" sz="1400" b="1">
                <a:solidFill>
                  <a:srgbClr val="1AB6AE"/>
                </a:solidFill>
                <a:latin typeface="Century Gothic" panose="020B0502020202020204" pitchFamily="34" charset="0"/>
                <a:cs typeface="Calibri" panose="020F0502020204030204" pitchFamily="34" charset="0"/>
              </a:rPr>
              <a:t>2x Public Information Days</a:t>
            </a:r>
          </a:p>
          <a:p>
            <a:pPr>
              <a:lnSpc>
                <a:spcPct val="112000"/>
              </a:lnSpc>
            </a:pPr>
            <a:r>
              <a:rPr lang="en-US" sz="1400" b="1">
                <a:solidFill>
                  <a:srgbClr val="1AB6AE"/>
                </a:solidFill>
                <a:latin typeface="Century Gothic" panose="020B0502020202020204" pitchFamily="34" charset="0"/>
                <a:cs typeface="Calibri" panose="020F0502020204030204" pitchFamily="34" charset="0"/>
              </a:rPr>
              <a:t>c. 300 attendees</a:t>
            </a:r>
          </a:p>
          <a:p>
            <a:pPr>
              <a:lnSpc>
                <a:spcPct val="112000"/>
              </a:lnSpc>
            </a:pPr>
            <a:endParaRPr lang="en-US" sz="1200" b="1">
              <a:solidFill>
                <a:srgbClr val="1AB6AE"/>
              </a:solidFill>
              <a:latin typeface="Century Gothic" panose="020B0502020202020204" pitchFamily="34" charset="0"/>
              <a:cs typeface="Calibri" panose="020F0502020204030204" pitchFamily="34" charset="0"/>
            </a:endParaRPr>
          </a:p>
          <a:p>
            <a:pPr marL="171442" indent="-171442">
              <a:lnSpc>
                <a:spcPct val="112000"/>
              </a:lnSpc>
              <a:buFont typeface="Arial" panose="020B0604020202020204" pitchFamily="34" charset="0"/>
              <a:buChar char="•"/>
            </a:pPr>
            <a:r>
              <a:rPr lang="en-US" sz="1200">
                <a:solidFill>
                  <a:srgbClr val="003A48"/>
                </a:solidFill>
                <a:latin typeface="Century Gothic" panose="020B0502020202020204" pitchFamily="34" charset="0"/>
                <a:cs typeface="Calibri" panose="020F0502020204030204" pitchFamily="34" charset="0"/>
              </a:rPr>
              <a:t>2 Webinars, Online virtual exhibition, Questionnaires / feedback forms, Freephone, Email, social media</a:t>
            </a:r>
          </a:p>
          <a:p>
            <a:pPr marL="171442" indent="-171442">
              <a:lnSpc>
                <a:spcPct val="112000"/>
              </a:lnSpc>
              <a:buFont typeface="Arial" panose="020B0604020202020204" pitchFamily="34" charset="0"/>
              <a:buChar char="•"/>
            </a:pPr>
            <a:endParaRPr lang="en-US" sz="1200">
              <a:solidFill>
                <a:srgbClr val="003A48"/>
              </a:solidFill>
              <a:latin typeface="Century Gothic" panose="020B0502020202020204" pitchFamily="34" charset="0"/>
              <a:cs typeface="Calibri" panose="020F0502020204030204" pitchFamily="34" charset="0"/>
            </a:endParaRPr>
          </a:p>
          <a:p>
            <a:pPr marL="171442" indent="-171442">
              <a:lnSpc>
                <a:spcPct val="112000"/>
              </a:lnSpc>
              <a:buFont typeface="Arial" panose="020B0604020202020204" pitchFamily="34" charset="0"/>
              <a:buChar char="•"/>
            </a:pPr>
            <a:r>
              <a:rPr lang="en-US" sz="1200">
                <a:solidFill>
                  <a:srgbClr val="003A48"/>
                </a:solidFill>
                <a:latin typeface="Century Gothic" panose="020B0502020202020204" pitchFamily="34" charset="0"/>
                <a:cs typeface="Calibri" panose="020F0502020204030204" pitchFamily="34" charset="0"/>
              </a:rPr>
              <a:t>4x </a:t>
            </a:r>
            <a:r>
              <a:rPr lang="en-US" sz="1200" b="1">
                <a:solidFill>
                  <a:srgbClr val="003A48"/>
                </a:solidFill>
                <a:latin typeface="Century Gothic" panose="020B0502020202020204" pitchFamily="34" charset="0"/>
                <a:cs typeface="Calibri" panose="020F0502020204030204" pitchFamily="34" charset="0"/>
              </a:rPr>
              <a:t>Community Liaison Groups </a:t>
            </a:r>
            <a:r>
              <a:rPr lang="en-US" sz="1200">
                <a:solidFill>
                  <a:srgbClr val="003A48"/>
                </a:solidFill>
                <a:latin typeface="Century Gothic" panose="020B0502020202020204" pitchFamily="34" charset="0"/>
                <a:cs typeface="Calibri" panose="020F0502020204030204" pitchFamily="34" charset="0"/>
              </a:rPr>
              <a:t>met with additional affected Parish Councils &amp; </a:t>
            </a:r>
            <a:r>
              <a:rPr lang="en-US" sz="1200" b="1">
                <a:solidFill>
                  <a:srgbClr val="003A48"/>
                </a:solidFill>
                <a:latin typeface="Century Gothic" panose="020B0502020202020204" pitchFamily="34" charset="0"/>
                <a:cs typeface="Calibri" panose="020F0502020204030204" pitchFamily="34" charset="0"/>
              </a:rPr>
              <a:t>Landowner Interest Group </a:t>
            </a:r>
            <a:r>
              <a:rPr lang="en-US" sz="1200">
                <a:solidFill>
                  <a:srgbClr val="003A48"/>
                </a:solidFill>
                <a:latin typeface="Century Gothic" panose="020B0502020202020204" pitchFamily="34" charset="0"/>
                <a:cs typeface="Calibri" panose="020F0502020204030204" pitchFamily="34" charset="0"/>
              </a:rPr>
              <a:t>met</a:t>
            </a:r>
          </a:p>
          <a:p>
            <a:pPr marL="171442" indent="-171442">
              <a:lnSpc>
                <a:spcPct val="112000"/>
              </a:lnSpc>
              <a:buFont typeface="Arial" panose="020B0604020202020204" pitchFamily="34" charset="0"/>
              <a:buChar char="•"/>
            </a:pPr>
            <a:endParaRPr lang="en-US" sz="1200">
              <a:solidFill>
                <a:srgbClr val="003A48"/>
              </a:solidFill>
              <a:latin typeface="Century Gothic" panose="020B0502020202020204" pitchFamily="34" charset="0"/>
              <a:cs typeface="Calibri" panose="020F0502020204030204" pitchFamily="34" charset="0"/>
            </a:endParaRPr>
          </a:p>
          <a:p>
            <a:pPr marL="171442" indent="-171442">
              <a:lnSpc>
                <a:spcPct val="112000"/>
              </a:lnSpc>
              <a:buFont typeface="Arial" panose="020B0604020202020204" pitchFamily="34" charset="0"/>
              <a:buChar char="•"/>
            </a:pPr>
            <a:r>
              <a:rPr lang="en-US" sz="1200" b="1">
                <a:solidFill>
                  <a:srgbClr val="003A48"/>
                </a:solidFill>
                <a:latin typeface="Century Gothic" panose="020B0502020202020204" pitchFamily="34" charset="0"/>
                <a:cs typeface="Calibri" panose="020F0502020204030204" pitchFamily="34" charset="0"/>
              </a:rPr>
              <a:t>Spring Newsletter</a:t>
            </a:r>
            <a:r>
              <a:rPr lang="en-US" sz="1200">
                <a:solidFill>
                  <a:srgbClr val="003A48"/>
                </a:solidFill>
                <a:latin typeface="Century Gothic" panose="020B0502020202020204" pitchFamily="34" charset="0"/>
                <a:cs typeface="Calibri" panose="020F0502020204030204" pitchFamily="34" charset="0"/>
              </a:rPr>
              <a:t>– </a:t>
            </a:r>
            <a:r>
              <a:rPr lang="en-US" sz="1200" err="1">
                <a:solidFill>
                  <a:srgbClr val="003A48"/>
                </a:solidFill>
                <a:latin typeface="Century Gothic" panose="020B0502020202020204" pitchFamily="34" charset="0"/>
                <a:cs typeface="Calibri" panose="020F0502020204030204" pitchFamily="34" charset="0"/>
              </a:rPr>
              <a:t>summarising</a:t>
            </a:r>
            <a:r>
              <a:rPr lang="en-US" sz="1200">
                <a:solidFill>
                  <a:srgbClr val="003A48"/>
                </a:solidFill>
                <a:latin typeface="Century Gothic" panose="020B0502020202020204" pitchFamily="34" charset="0"/>
                <a:cs typeface="Calibri" panose="020F0502020204030204" pitchFamily="34" charset="0"/>
              </a:rPr>
              <a:t> feedback and next steps</a:t>
            </a:r>
          </a:p>
        </p:txBody>
      </p:sp>
      <p:grpSp>
        <p:nvGrpSpPr>
          <p:cNvPr id="34" name="Group 33">
            <a:extLst>
              <a:ext uri="{FF2B5EF4-FFF2-40B4-BE49-F238E27FC236}">
                <a16:creationId xmlns:a16="http://schemas.microsoft.com/office/drawing/2014/main" id="{04EA6031-1091-13EE-EA73-1FFC023B59C3}"/>
              </a:ext>
            </a:extLst>
          </p:cNvPr>
          <p:cNvGrpSpPr/>
          <p:nvPr/>
        </p:nvGrpSpPr>
        <p:grpSpPr>
          <a:xfrm>
            <a:off x="945275" y="4198964"/>
            <a:ext cx="9794815" cy="1866407"/>
            <a:chOff x="250866" y="3819902"/>
            <a:chExt cx="11654909" cy="2257689"/>
          </a:xfrm>
        </p:grpSpPr>
        <p:pic>
          <p:nvPicPr>
            <p:cNvPr id="7" name="Picture 6" descr="A group of people standing in a room&#10;&#10;Description automatically generated with medium confidence">
              <a:extLst>
                <a:ext uri="{FF2B5EF4-FFF2-40B4-BE49-F238E27FC236}">
                  <a16:creationId xmlns:a16="http://schemas.microsoft.com/office/drawing/2014/main" id="{9FE7CEFF-0DB5-2A6F-DA72-2884BF287AB7}"/>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23619" b="21046"/>
            <a:stretch/>
          </p:blipFill>
          <p:spPr>
            <a:xfrm>
              <a:off x="250866" y="3819902"/>
              <a:ext cx="2912175" cy="2257689"/>
            </a:xfrm>
            <a:prstGeom prst="roundRect">
              <a:avLst/>
            </a:prstGeom>
          </p:spPr>
        </p:pic>
        <p:pic>
          <p:nvPicPr>
            <p:cNvPr id="9" name="Picture 8" descr="A group of people in a room&#10;&#10;Description automatically generated with medium confidence">
              <a:extLst>
                <a:ext uri="{FF2B5EF4-FFF2-40B4-BE49-F238E27FC236}">
                  <a16:creationId xmlns:a16="http://schemas.microsoft.com/office/drawing/2014/main" id="{A820B9A7-F204-2515-3B1C-5A5D73C700AB}"/>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1071" t="20852" r="18867" b="19632"/>
            <a:stretch/>
          </p:blipFill>
          <p:spPr>
            <a:xfrm>
              <a:off x="7893345" y="3819902"/>
              <a:ext cx="4012430" cy="2177776"/>
            </a:xfrm>
            <a:prstGeom prst="roundRect">
              <a:avLst/>
            </a:prstGeom>
          </p:spPr>
        </p:pic>
        <p:pic>
          <p:nvPicPr>
            <p:cNvPr id="33" name="Picture 32" descr="A group of people in a room&#10;&#10;Description automatically generated with medium confidence">
              <a:extLst>
                <a:ext uri="{FF2B5EF4-FFF2-40B4-BE49-F238E27FC236}">
                  <a16:creationId xmlns:a16="http://schemas.microsoft.com/office/drawing/2014/main" id="{6AD3A917-1049-5C84-FAE3-4393AC258934}"/>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15088" t="9639" b="32547"/>
            <a:stretch/>
          </p:blipFill>
          <p:spPr>
            <a:xfrm>
              <a:off x="3244954" y="3819902"/>
              <a:ext cx="4566478" cy="2231817"/>
            </a:xfrm>
            <a:prstGeom prst="roundRect">
              <a:avLst/>
            </a:prstGeom>
          </p:spPr>
        </p:pic>
      </p:grpSp>
    </p:spTree>
    <p:extLst>
      <p:ext uri="{BB962C8B-B14F-4D97-AF65-F5344CB8AC3E}">
        <p14:creationId xmlns:p14="http://schemas.microsoft.com/office/powerpoint/2010/main" val="4112306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7F1016A-2392-12CC-4ED6-F0706B0B7D54}"/>
              </a:ext>
            </a:extLst>
          </p:cNvPr>
          <p:cNvSpPr>
            <a:spLocks noGrp="1"/>
          </p:cNvSpPr>
          <p:nvPr>
            <p:ph type="title"/>
          </p:nvPr>
        </p:nvSpPr>
        <p:spPr>
          <a:xfrm>
            <a:off x="379819" y="239173"/>
            <a:ext cx="11127561" cy="447927"/>
          </a:xfrm>
        </p:spPr>
        <p:txBody>
          <a:bodyPr/>
          <a:lstStyle/>
          <a:p>
            <a:r>
              <a:rPr lang="en-US"/>
              <a:t>Newsletter – Spring 2023</a:t>
            </a:r>
          </a:p>
        </p:txBody>
      </p:sp>
      <p:pic>
        <p:nvPicPr>
          <p:cNvPr id="2" name="Picture 1">
            <a:extLst>
              <a:ext uri="{FF2B5EF4-FFF2-40B4-BE49-F238E27FC236}">
                <a16:creationId xmlns:a16="http://schemas.microsoft.com/office/drawing/2014/main" id="{3B26174A-1726-7C14-AA0A-E3A1EFF6F313}"/>
              </a:ext>
            </a:extLst>
          </p:cNvPr>
          <p:cNvPicPr>
            <a:picLocks noChangeAspect="1"/>
          </p:cNvPicPr>
          <p:nvPr/>
        </p:nvPicPr>
        <p:blipFill>
          <a:blip r:embed="rId3"/>
          <a:stretch>
            <a:fillRect/>
          </a:stretch>
        </p:blipFill>
        <p:spPr>
          <a:xfrm>
            <a:off x="600083" y="1038994"/>
            <a:ext cx="3455441" cy="4880543"/>
          </a:xfrm>
          <a:prstGeom prst="roundRect">
            <a:avLst/>
          </a:prstGeom>
        </p:spPr>
      </p:pic>
      <p:pic>
        <p:nvPicPr>
          <p:cNvPr id="6" name="Picture 5">
            <a:extLst>
              <a:ext uri="{FF2B5EF4-FFF2-40B4-BE49-F238E27FC236}">
                <a16:creationId xmlns:a16="http://schemas.microsoft.com/office/drawing/2014/main" id="{A3499BE1-162B-A3E3-67FF-EECD17348544}"/>
              </a:ext>
            </a:extLst>
          </p:cNvPr>
          <p:cNvPicPr>
            <a:picLocks noChangeAspect="1"/>
          </p:cNvPicPr>
          <p:nvPr/>
        </p:nvPicPr>
        <p:blipFill>
          <a:blip r:embed="rId4"/>
          <a:stretch>
            <a:fillRect/>
          </a:stretch>
        </p:blipFill>
        <p:spPr>
          <a:xfrm>
            <a:off x="5430160" y="309921"/>
            <a:ext cx="5084278" cy="6238157"/>
          </a:xfrm>
          <a:prstGeom prst="rect">
            <a:avLst/>
          </a:prstGeom>
        </p:spPr>
      </p:pic>
    </p:spTree>
    <p:extLst>
      <p:ext uri="{BB962C8B-B14F-4D97-AF65-F5344CB8AC3E}">
        <p14:creationId xmlns:p14="http://schemas.microsoft.com/office/powerpoint/2010/main" val="2528188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598FD88B6C940B6702E469E40C564" ma:contentTypeVersion="11" ma:contentTypeDescription="Create a new document." ma:contentTypeScope="" ma:versionID="ea5abc0dfc4a0c92fac15d20544919fe">
  <xsd:schema xmlns:xsd="http://www.w3.org/2001/XMLSchema" xmlns:xs="http://www.w3.org/2001/XMLSchema" xmlns:p="http://schemas.microsoft.com/office/2006/metadata/properties" xmlns:ns2="63305227-7a6e-4a5b-aebd-f982ccf4a210" xmlns:ns3="f39336da-04d6-4d09-be29-78f848ebd8c6" targetNamespace="http://schemas.microsoft.com/office/2006/metadata/properties" ma:root="true" ma:fieldsID="1f2f72f37006e6bb7dabe29697ff4304" ns2:_="" ns3:_="">
    <xsd:import namespace="63305227-7a6e-4a5b-aebd-f982ccf4a210"/>
    <xsd:import namespace="f39336da-04d6-4d09-be29-78f848ebd8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305227-7a6e-4a5b-aebd-f982ccf4a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9336da-04d6-4d09-be29-78f848ebd8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23ca09b-03a1-4215-b7c9-039065171543}" ma:internalName="TaxCatchAll" ma:showField="CatchAllData" ma:web="f39336da-04d6-4d09-be29-78f848ebd8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39336da-04d6-4d09-be29-78f848ebd8c6" xsi:nil="true"/>
    <lcf76f155ced4ddcb4097134ff3c332f xmlns="63305227-7a6e-4a5b-aebd-f982ccf4a2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CBFAA5-CEB5-4538-A03E-7B5623E3E9F6}">
  <ds:schemaRefs>
    <ds:schemaRef ds:uri="63305227-7a6e-4a5b-aebd-f982ccf4a210"/>
    <ds:schemaRef ds:uri="f39336da-04d6-4d09-be29-78f848ebd8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A48A50-6248-410A-927A-CA73E5396668}">
  <ds:schemaRefs>
    <ds:schemaRef ds:uri="http://schemas.microsoft.com/sharepoint/v3/contenttype/forms"/>
  </ds:schemaRefs>
</ds:datastoreItem>
</file>

<file path=customXml/itemProps3.xml><?xml version="1.0" encoding="utf-8"?>
<ds:datastoreItem xmlns:ds="http://schemas.openxmlformats.org/officeDocument/2006/customXml" ds:itemID="{8DFB42D1-7383-4BE9-88E8-62382C8255BD}">
  <ds:schemaRefs>
    <ds:schemaRef ds:uri="http://www.w3.org/XML/1998/namespace"/>
    <ds:schemaRef ds:uri="f39336da-04d6-4d09-be29-78f848ebd8c6"/>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63305227-7a6e-4a5b-aebd-f982ccf4a210"/>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4097</Words>
  <Application>Microsoft Office PowerPoint</Application>
  <PresentationFormat>Widescreen</PresentationFormat>
  <Paragraphs>589</Paragraphs>
  <Slides>60</Slides>
  <Notes>37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Calibri Light</vt:lpstr>
      <vt:lpstr>Century Gothic</vt:lpstr>
      <vt:lpstr>Office Theme</vt:lpstr>
      <vt:lpstr>Office Theme</vt:lpstr>
      <vt:lpstr>PowerPoint Presentation</vt:lpstr>
      <vt:lpstr>PowerPoint Presentation</vt:lpstr>
      <vt:lpstr>PowerPoint Presentation</vt:lpstr>
      <vt:lpstr>The Project Partners</vt:lpstr>
      <vt:lpstr>PowerPoint Presentation</vt:lpstr>
      <vt:lpstr>PowerPoint Presentation</vt:lpstr>
      <vt:lpstr>PowerPoint Presentation</vt:lpstr>
      <vt:lpstr>Public Consultation Events to date</vt:lpstr>
      <vt:lpstr>Newsletter – Spring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Roisin ALLDIS</dc:creator>
  <cp:lastModifiedBy>Roisin ALLDIS</cp:lastModifiedBy>
  <cp:revision>1</cp:revision>
  <dcterms:created xsi:type="dcterms:W3CDTF">2022-10-17T07:40:00Z</dcterms:created>
  <dcterms:modified xsi:type="dcterms:W3CDTF">2023-04-24T17:08:17Z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2022-10-17T07:40:01Z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1e81875a-78c6-4cea-ae62-e7d4f8e4e075</vt:lpwstr>
  </property>
  <property fmtid="{D5CDD505-2E9C-101B-9397-08002B2CF9AE}" pid="8" name="MSIP_Label_2b30ed1b-e95f-40b5-af89-828263f287a7_ContentBits">
    <vt:lpwstr>0</vt:lpwstr>
  </property>
  <property fmtid="{D5CDD505-2E9C-101B-9397-08002B2CF9AE}" pid="9" name="ContentTypeId">
    <vt:lpwstr>0x01010089E598FD88B6C940B6702E469E40C564</vt:lpwstr>
  </property>
  <property fmtid="{D5CDD505-2E9C-101B-9397-08002B2CF9AE}" pid="10" name="MediaServiceImageTags">
    <vt:lpwstr/>
  </property>
  <property fmtid="{D5CDD505-2E9C-101B-9397-08002B2CF9AE}" pid="11" name="MSIP_Label_defa4170-0d19-0005-0004-bc88714345d2_Name">
    <vt:lpwstr>defa4170-0d19-0005-0004-bc88714345d2</vt:lpwstr>
  </property>
  <property fmtid="{D5CDD505-2E9C-101B-9397-08002B2CF9AE}" pid="12" name="MSIP_Label_defa4170-0d19-0005-0004-bc88714345d2_Enabled">
    <vt:lpwstr>true</vt:lpwstr>
  </property>
  <property fmtid="{D5CDD505-2E9C-101B-9397-08002B2CF9AE}" pid="13" name="MSIP_Label_defa4170-0d19-0005-0004-bc88714345d2_SetDate">
    <vt:lpwstr>2022-10-18T10:00:37Z</vt:lpwstr>
  </property>
  <property fmtid="{D5CDD505-2E9C-101B-9397-08002B2CF9AE}" pid="14" name="MSIP_Label_defa4170-0d19-0005-0004-bc88714345d2_ContentBits">
    <vt:lpwstr>0</vt:lpwstr>
  </property>
  <property fmtid="{D5CDD505-2E9C-101B-9397-08002B2CF9AE}" pid="15" name="MSIP_Label_defa4170-0d19-0005-0004-bc88714345d2_ActionId">
    <vt:lpwstr>7f227a49-28fd-47cc-9a15-eeae01556fec</vt:lpwstr>
  </property>
  <property fmtid="{D5CDD505-2E9C-101B-9397-08002B2CF9AE}" pid="16" name="MSIP_Label_defa4170-0d19-0005-0004-bc88714345d2_SiteId">
    <vt:lpwstr>cc995b4e-1765-4cc6-a65f-af7aa3845b5a</vt:lpwstr>
  </property>
  <property fmtid="{D5CDD505-2E9C-101B-9397-08002B2CF9AE}" pid="17" name="MSIP_Label_defa4170-0d19-0005-0004-bc88714345d2_Method">
    <vt:lpwstr>Standard</vt:lpwstr>
  </property>
  <property fmtid="{D5CDD505-2E9C-101B-9397-08002B2CF9AE}" pid="18" name="_ExtendedDescription">
    <vt:lpwstr/>
  </property>
</Properties>
</file>