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18"/>
  </p:notesMasterIdLst>
  <p:sldIdLst>
    <p:sldId id="271" r:id="rId6"/>
    <p:sldId id="268" r:id="rId7"/>
    <p:sldId id="275" r:id="rId8"/>
    <p:sldId id="276" r:id="rId9"/>
    <p:sldId id="284" r:id="rId10"/>
    <p:sldId id="280" r:id="rId11"/>
    <p:sldId id="281" r:id="rId12"/>
    <p:sldId id="277" r:id="rId13"/>
    <p:sldId id="279" r:id="rId14"/>
    <p:sldId id="278" r:id="rId15"/>
    <p:sldId id="261" r:id="rId16"/>
    <p:sldId id="285" r:id="rId17"/>
  </p:sldIdLst>
  <p:sldSz cx="12192000" cy="6858000"/>
  <p:notesSz cx="6858000" cy="9144000"/>
  <p:defaultTextStyle>
    <a:defPPr>
      <a:defRPr lang="en-US"/>
    </a:defPPr>
    <a:lvl1pPr marL="0" algn="l" defTabSz="914203" rtl="0" eaLnBrk="1" latinLnBrk="0" hangingPunct="1">
      <a:defRPr sz="1800" kern="1200">
        <a:solidFill>
          <a:schemeClr val="tx1"/>
        </a:solidFill>
        <a:latin typeface="+mn-lt"/>
        <a:ea typeface="+mn-ea"/>
        <a:cs typeface="+mn-cs"/>
      </a:defRPr>
    </a:lvl1pPr>
    <a:lvl2pPr marL="457102" algn="l" defTabSz="914203" rtl="0" eaLnBrk="1" latinLnBrk="0" hangingPunct="1">
      <a:defRPr sz="1800" kern="1200">
        <a:solidFill>
          <a:schemeClr val="tx1"/>
        </a:solidFill>
        <a:latin typeface="+mn-lt"/>
        <a:ea typeface="+mn-ea"/>
        <a:cs typeface="+mn-cs"/>
      </a:defRPr>
    </a:lvl2pPr>
    <a:lvl3pPr marL="914203" algn="l" defTabSz="914203" rtl="0" eaLnBrk="1" latinLnBrk="0" hangingPunct="1">
      <a:defRPr sz="1800" kern="1200">
        <a:solidFill>
          <a:schemeClr val="tx1"/>
        </a:solidFill>
        <a:latin typeface="+mn-lt"/>
        <a:ea typeface="+mn-ea"/>
        <a:cs typeface="+mn-cs"/>
      </a:defRPr>
    </a:lvl3pPr>
    <a:lvl4pPr marL="1371305" algn="l" defTabSz="914203" rtl="0" eaLnBrk="1" latinLnBrk="0" hangingPunct="1">
      <a:defRPr sz="1800" kern="1200">
        <a:solidFill>
          <a:schemeClr val="tx1"/>
        </a:solidFill>
        <a:latin typeface="+mn-lt"/>
        <a:ea typeface="+mn-ea"/>
        <a:cs typeface="+mn-cs"/>
      </a:defRPr>
    </a:lvl4pPr>
    <a:lvl5pPr marL="1828407" algn="l" defTabSz="914203" rtl="0" eaLnBrk="1" latinLnBrk="0" hangingPunct="1">
      <a:defRPr sz="1800" kern="1200">
        <a:solidFill>
          <a:schemeClr val="tx1"/>
        </a:solidFill>
        <a:latin typeface="+mn-lt"/>
        <a:ea typeface="+mn-ea"/>
        <a:cs typeface="+mn-cs"/>
      </a:defRPr>
    </a:lvl5pPr>
    <a:lvl6pPr marL="2285508" algn="l" defTabSz="914203" rtl="0" eaLnBrk="1" latinLnBrk="0" hangingPunct="1">
      <a:defRPr sz="1800" kern="1200">
        <a:solidFill>
          <a:schemeClr val="tx1"/>
        </a:solidFill>
        <a:latin typeface="+mn-lt"/>
        <a:ea typeface="+mn-ea"/>
        <a:cs typeface="+mn-cs"/>
      </a:defRPr>
    </a:lvl6pPr>
    <a:lvl7pPr marL="2742610" algn="l" defTabSz="914203" rtl="0" eaLnBrk="1" latinLnBrk="0" hangingPunct="1">
      <a:defRPr sz="1800" kern="1200">
        <a:solidFill>
          <a:schemeClr val="tx1"/>
        </a:solidFill>
        <a:latin typeface="+mn-lt"/>
        <a:ea typeface="+mn-ea"/>
        <a:cs typeface="+mn-cs"/>
      </a:defRPr>
    </a:lvl7pPr>
    <a:lvl8pPr marL="3199711" algn="l" defTabSz="914203" rtl="0" eaLnBrk="1" latinLnBrk="0" hangingPunct="1">
      <a:defRPr sz="1800" kern="1200">
        <a:solidFill>
          <a:schemeClr val="tx1"/>
        </a:solidFill>
        <a:latin typeface="+mn-lt"/>
        <a:ea typeface="+mn-ea"/>
        <a:cs typeface="+mn-cs"/>
      </a:defRPr>
    </a:lvl8pPr>
    <a:lvl9pPr marL="3656813" algn="l" defTabSz="91420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A1AD"/>
    <a:srgbClr val="043D4B"/>
    <a:srgbClr val="6E687E"/>
    <a:srgbClr val="D7ECEB"/>
    <a:srgbClr val="FFFFFF"/>
    <a:srgbClr val="F1ECAD"/>
    <a:srgbClr val="D59F85"/>
    <a:srgbClr val="517BA2"/>
    <a:srgbClr val="000000"/>
    <a:srgbClr val="7B4C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A3CA0F-AD3C-48F4-A9D5-34ECE753438D}" v="45" dt="2023-08-10T13:55:48.5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Marsden" userId="878458de-e0fc-4cd8-b5df-cc635a68081e" providerId="ADAL" clId="{93C2395E-3D60-4712-BF42-2A887639D662}"/>
    <pc:docChg chg="custSel addSld delSld modSld">
      <pc:chgData name="Jenny Marsden" userId="878458de-e0fc-4cd8-b5df-cc635a68081e" providerId="ADAL" clId="{93C2395E-3D60-4712-BF42-2A887639D662}" dt="2023-08-08T16:44:29.232" v="45" actId="20577"/>
      <pc:docMkLst>
        <pc:docMk/>
      </pc:docMkLst>
      <pc:sldChg chg="modSp">
        <pc:chgData name="Jenny Marsden" userId="878458de-e0fc-4cd8-b5df-cc635a68081e" providerId="ADAL" clId="{93C2395E-3D60-4712-BF42-2A887639D662}" dt="2023-08-08T16:44:29.232" v="45" actId="20577"/>
        <pc:sldMkLst>
          <pc:docMk/>
          <pc:sldMk cId="913999228" sldId="261"/>
        </pc:sldMkLst>
        <pc:graphicFrameChg chg="mod">
          <ac:chgData name="Jenny Marsden" userId="878458de-e0fc-4cd8-b5df-cc635a68081e" providerId="ADAL" clId="{93C2395E-3D60-4712-BF42-2A887639D662}" dt="2023-08-08T16:44:29.232" v="45" actId="20577"/>
          <ac:graphicFrameMkLst>
            <pc:docMk/>
            <pc:sldMk cId="913999228" sldId="261"/>
            <ac:graphicFrameMk id="4" creationId="{DA07FC80-55DE-D9EE-59CC-FEF8B475D7FD}"/>
          </ac:graphicFrameMkLst>
        </pc:graphicFrameChg>
      </pc:sldChg>
      <pc:sldChg chg="modSp mod">
        <pc:chgData name="Jenny Marsden" userId="878458de-e0fc-4cd8-b5df-cc635a68081e" providerId="ADAL" clId="{93C2395E-3D60-4712-BF42-2A887639D662}" dt="2023-08-08T16:42:06.638" v="0" actId="1076"/>
        <pc:sldMkLst>
          <pc:docMk/>
          <pc:sldMk cId="2541155126" sldId="271"/>
        </pc:sldMkLst>
        <pc:spChg chg="mod">
          <ac:chgData name="Jenny Marsden" userId="878458de-e0fc-4cd8-b5df-cc635a68081e" providerId="ADAL" clId="{93C2395E-3D60-4712-BF42-2A887639D662}" dt="2023-08-08T16:42:06.638" v="0" actId="1076"/>
          <ac:spMkLst>
            <pc:docMk/>
            <pc:sldMk cId="2541155126" sldId="271"/>
            <ac:spMk id="16" creationId="{29B7BF61-E699-42B6-8635-6C47099C390D}"/>
          </ac:spMkLst>
        </pc:spChg>
      </pc:sldChg>
      <pc:sldChg chg="addSp modSp">
        <pc:chgData name="Jenny Marsden" userId="878458de-e0fc-4cd8-b5df-cc635a68081e" providerId="ADAL" clId="{93C2395E-3D60-4712-BF42-2A887639D662}" dt="2023-08-08T16:42:26.194" v="1"/>
        <pc:sldMkLst>
          <pc:docMk/>
          <pc:sldMk cId="2455572037" sldId="276"/>
        </pc:sldMkLst>
        <pc:picChg chg="add mod">
          <ac:chgData name="Jenny Marsden" userId="878458de-e0fc-4cd8-b5df-cc635a68081e" providerId="ADAL" clId="{93C2395E-3D60-4712-BF42-2A887639D662}" dt="2023-08-08T16:42:26.194" v="1"/>
          <ac:picMkLst>
            <pc:docMk/>
            <pc:sldMk cId="2455572037" sldId="276"/>
            <ac:picMk id="8" creationId="{DB8BA473-D8E5-F74F-18C8-BE2E33395593}"/>
          </ac:picMkLst>
        </pc:picChg>
      </pc:sldChg>
      <pc:sldChg chg="addSp delSp modSp mod">
        <pc:chgData name="Jenny Marsden" userId="878458de-e0fc-4cd8-b5df-cc635a68081e" providerId="ADAL" clId="{93C2395E-3D60-4712-BF42-2A887639D662}" dt="2023-08-08T16:42:45.686" v="7" actId="478"/>
        <pc:sldMkLst>
          <pc:docMk/>
          <pc:sldMk cId="933744045" sldId="277"/>
        </pc:sldMkLst>
        <pc:picChg chg="add del mod">
          <ac:chgData name="Jenny Marsden" userId="878458de-e0fc-4cd8-b5df-cc635a68081e" providerId="ADAL" clId="{93C2395E-3D60-4712-BF42-2A887639D662}" dt="2023-08-08T16:42:45.686" v="7" actId="478"/>
          <ac:picMkLst>
            <pc:docMk/>
            <pc:sldMk cId="933744045" sldId="277"/>
            <ac:picMk id="14" creationId="{D35C8CD3-A01E-48BE-C059-7328244229E3}"/>
          </ac:picMkLst>
        </pc:picChg>
      </pc:sldChg>
      <pc:sldChg chg="addSp delSp modSp mod">
        <pc:chgData name="Jenny Marsden" userId="878458de-e0fc-4cd8-b5df-cc635a68081e" providerId="ADAL" clId="{93C2395E-3D60-4712-BF42-2A887639D662}" dt="2023-08-08T16:42:40.260" v="6" actId="478"/>
        <pc:sldMkLst>
          <pc:docMk/>
          <pc:sldMk cId="2861542894" sldId="279"/>
        </pc:sldMkLst>
        <pc:picChg chg="del">
          <ac:chgData name="Jenny Marsden" userId="878458de-e0fc-4cd8-b5df-cc635a68081e" providerId="ADAL" clId="{93C2395E-3D60-4712-BF42-2A887639D662}" dt="2023-08-08T16:42:40.260" v="6" actId="478"/>
          <ac:picMkLst>
            <pc:docMk/>
            <pc:sldMk cId="2861542894" sldId="279"/>
            <ac:picMk id="4" creationId="{11854254-EB64-68CD-1284-47806E502947}"/>
          </ac:picMkLst>
        </pc:picChg>
        <pc:picChg chg="add mod">
          <ac:chgData name="Jenny Marsden" userId="878458de-e0fc-4cd8-b5df-cc635a68081e" providerId="ADAL" clId="{93C2395E-3D60-4712-BF42-2A887639D662}" dt="2023-08-08T16:42:36.604" v="5"/>
          <ac:picMkLst>
            <pc:docMk/>
            <pc:sldMk cId="2861542894" sldId="279"/>
            <ac:picMk id="8" creationId="{751E6391-E9D7-27DC-DB25-0EABC5F29B41}"/>
          </ac:picMkLst>
        </pc:picChg>
      </pc:sldChg>
      <pc:sldChg chg="addSp modSp">
        <pc:chgData name="Jenny Marsden" userId="878458de-e0fc-4cd8-b5df-cc635a68081e" providerId="ADAL" clId="{93C2395E-3D60-4712-BF42-2A887639D662}" dt="2023-08-08T16:42:30.179" v="2"/>
        <pc:sldMkLst>
          <pc:docMk/>
          <pc:sldMk cId="2651608106" sldId="280"/>
        </pc:sldMkLst>
        <pc:picChg chg="add mod">
          <ac:chgData name="Jenny Marsden" userId="878458de-e0fc-4cd8-b5df-cc635a68081e" providerId="ADAL" clId="{93C2395E-3D60-4712-BF42-2A887639D662}" dt="2023-08-08T16:42:30.179" v="2"/>
          <ac:picMkLst>
            <pc:docMk/>
            <pc:sldMk cId="2651608106" sldId="280"/>
            <ac:picMk id="5" creationId="{EB08C2AA-7752-F123-D84E-835456E6249D}"/>
          </ac:picMkLst>
        </pc:picChg>
      </pc:sldChg>
      <pc:sldChg chg="addSp modSp">
        <pc:chgData name="Jenny Marsden" userId="878458de-e0fc-4cd8-b5df-cc635a68081e" providerId="ADAL" clId="{93C2395E-3D60-4712-BF42-2A887639D662}" dt="2023-08-08T16:42:32.285" v="3"/>
        <pc:sldMkLst>
          <pc:docMk/>
          <pc:sldMk cId="4265582837" sldId="281"/>
        </pc:sldMkLst>
        <pc:picChg chg="add mod">
          <ac:chgData name="Jenny Marsden" userId="878458de-e0fc-4cd8-b5df-cc635a68081e" providerId="ADAL" clId="{93C2395E-3D60-4712-BF42-2A887639D662}" dt="2023-08-08T16:42:32.285" v="3"/>
          <ac:picMkLst>
            <pc:docMk/>
            <pc:sldMk cId="4265582837" sldId="281"/>
            <ac:picMk id="6" creationId="{7817903D-D045-8F8C-00D0-6CD43BB87BED}"/>
          </ac:picMkLst>
        </pc:picChg>
      </pc:sldChg>
      <pc:sldChg chg="addSp modSp mod">
        <pc:chgData name="Jenny Marsden" userId="878458de-e0fc-4cd8-b5df-cc635a68081e" providerId="ADAL" clId="{93C2395E-3D60-4712-BF42-2A887639D662}" dt="2023-08-08T16:43:59.830" v="18" actId="732"/>
        <pc:sldMkLst>
          <pc:docMk/>
          <pc:sldMk cId="1339618680" sldId="285"/>
        </pc:sldMkLst>
        <pc:spChg chg="mod">
          <ac:chgData name="Jenny Marsden" userId="878458de-e0fc-4cd8-b5df-cc635a68081e" providerId="ADAL" clId="{93C2395E-3D60-4712-BF42-2A887639D662}" dt="2023-08-08T16:43:17.854" v="15" actId="1076"/>
          <ac:spMkLst>
            <pc:docMk/>
            <pc:sldMk cId="1339618680" sldId="285"/>
            <ac:spMk id="2" creationId="{86AB0CA7-66C7-C60D-0FAB-5514F76525BA}"/>
          </ac:spMkLst>
        </pc:spChg>
        <pc:picChg chg="mod modCrop">
          <ac:chgData name="Jenny Marsden" userId="878458de-e0fc-4cd8-b5df-cc635a68081e" providerId="ADAL" clId="{93C2395E-3D60-4712-BF42-2A887639D662}" dt="2023-08-08T16:43:59.830" v="18" actId="732"/>
          <ac:picMkLst>
            <pc:docMk/>
            <pc:sldMk cId="1339618680" sldId="285"/>
            <ac:picMk id="5" creationId="{580E4B89-8A9B-DF6B-C73C-9DDCA8680EA0}"/>
          </ac:picMkLst>
        </pc:picChg>
        <pc:picChg chg="add mod">
          <ac:chgData name="Jenny Marsden" userId="878458de-e0fc-4cd8-b5df-cc635a68081e" providerId="ADAL" clId="{93C2395E-3D60-4712-BF42-2A887639D662}" dt="2023-08-08T16:42:58.560" v="10"/>
          <ac:picMkLst>
            <pc:docMk/>
            <pc:sldMk cId="1339618680" sldId="285"/>
            <ac:picMk id="6" creationId="{B02F2E6D-E7E0-092A-A9F0-2E80687D908A}"/>
          </ac:picMkLst>
        </pc:picChg>
      </pc:sldChg>
      <pc:sldChg chg="add del">
        <pc:chgData name="Jenny Marsden" userId="878458de-e0fc-4cd8-b5df-cc635a68081e" providerId="ADAL" clId="{93C2395E-3D60-4712-BF42-2A887639D662}" dt="2023-08-08T16:42:54.286" v="9"/>
        <pc:sldMkLst>
          <pc:docMk/>
          <pc:sldMk cId="2200196688" sldId="286"/>
        </pc:sldMkLst>
      </pc:sldChg>
    </pc:docChg>
  </pc:docChgLst>
  <pc:docChgLst>
    <pc:chgData name="Roisin ALLDIS" userId="eefbeff9-fc1a-49e1-84c9-98f3be20a091" providerId="ADAL" clId="{F8A3CA0F-AD3C-48F4-A9D5-34ECE753438D}"/>
    <pc:docChg chg="undo custSel modSld">
      <pc:chgData name="Roisin ALLDIS" userId="eefbeff9-fc1a-49e1-84c9-98f3be20a091" providerId="ADAL" clId="{F8A3CA0F-AD3C-48F4-A9D5-34ECE753438D}" dt="2023-08-10T13:55:48.503" v="326" actId="6549"/>
      <pc:docMkLst>
        <pc:docMk/>
      </pc:docMkLst>
      <pc:sldChg chg="modSp mod">
        <pc:chgData name="Roisin ALLDIS" userId="eefbeff9-fc1a-49e1-84c9-98f3be20a091" providerId="ADAL" clId="{F8A3CA0F-AD3C-48F4-A9D5-34ECE753438D}" dt="2023-08-10T13:05:50.142" v="305" actId="404"/>
        <pc:sldMkLst>
          <pc:docMk/>
          <pc:sldMk cId="913999228" sldId="261"/>
        </pc:sldMkLst>
        <pc:spChg chg="mod">
          <ac:chgData name="Roisin ALLDIS" userId="eefbeff9-fc1a-49e1-84c9-98f3be20a091" providerId="ADAL" clId="{F8A3CA0F-AD3C-48F4-A9D5-34ECE753438D}" dt="2023-08-10T13:05:50.142" v="305" actId="404"/>
          <ac:spMkLst>
            <pc:docMk/>
            <pc:sldMk cId="913999228" sldId="261"/>
            <ac:spMk id="50" creationId="{841C083D-FC36-4D92-A349-E306030CFB6F}"/>
          </ac:spMkLst>
        </pc:spChg>
        <pc:graphicFrameChg chg="mod">
          <ac:chgData name="Roisin ALLDIS" userId="eefbeff9-fc1a-49e1-84c9-98f3be20a091" providerId="ADAL" clId="{F8A3CA0F-AD3C-48F4-A9D5-34ECE753438D}" dt="2023-08-10T13:05:47.979" v="304"/>
          <ac:graphicFrameMkLst>
            <pc:docMk/>
            <pc:sldMk cId="913999228" sldId="261"/>
            <ac:graphicFrameMk id="4" creationId="{DA07FC80-55DE-D9EE-59CC-FEF8B475D7FD}"/>
          </ac:graphicFrameMkLst>
        </pc:graphicFrameChg>
        <pc:picChg chg="mod">
          <ac:chgData name="Roisin ALLDIS" userId="eefbeff9-fc1a-49e1-84c9-98f3be20a091" providerId="ADAL" clId="{F8A3CA0F-AD3C-48F4-A9D5-34ECE753438D}" dt="2023-08-10T13:05:10.454" v="293" actId="207"/>
          <ac:picMkLst>
            <pc:docMk/>
            <pc:sldMk cId="913999228" sldId="261"/>
            <ac:picMk id="3" creationId="{D9E9B0B7-9F5C-8CBF-F150-964E8D27058E}"/>
          </ac:picMkLst>
        </pc:picChg>
        <pc:picChg chg="mod">
          <ac:chgData name="Roisin ALLDIS" userId="eefbeff9-fc1a-49e1-84c9-98f3be20a091" providerId="ADAL" clId="{F8A3CA0F-AD3C-48F4-A9D5-34ECE753438D}" dt="2023-08-10T13:05:10.454" v="293" actId="207"/>
          <ac:picMkLst>
            <pc:docMk/>
            <pc:sldMk cId="913999228" sldId="261"/>
            <ac:picMk id="8" creationId="{F84737A6-1A80-8A4A-609B-E61C0DAFC1AB}"/>
          </ac:picMkLst>
        </pc:picChg>
        <pc:picChg chg="mod">
          <ac:chgData name="Roisin ALLDIS" userId="eefbeff9-fc1a-49e1-84c9-98f3be20a091" providerId="ADAL" clId="{F8A3CA0F-AD3C-48F4-A9D5-34ECE753438D}" dt="2023-08-10T13:05:10.454" v="293" actId="207"/>
          <ac:picMkLst>
            <pc:docMk/>
            <pc:sldMk cId="913999228" sldId="261"/>
            <ac:picMk id="10" creationId="{A98FC436-BB85-F008-51AE-25622569B4D9}"/>
          </ac:picMkLst>
        </pc:picChg>
        <pc:picChg chg="mod">
          <ac:chgData name="Roisin ALLDIS" userId="eefbeff9-fc1a-49e1-84c9-98f3be20a091" providerId="ADAL" clId="{F8A3CA0F-AD3C-48F4-A9D5-34ECE753438D}" dt="2023-08-10T13:05:10.454" v="293" actId="207"/>
          <ac:picMkLst>
            <pc:docMk/>
            <pc:sldMk cId="913999228" sldId="261"/>
            <ac:picMk id="12" creationId="{336066E2-21CF-C6C9-99F3-FB9266ED73F1}"/>
          </ac:picMkLst>
        </pc:picChg>
        <pc:picChg chg="mod">
          <ac:chgData name="Roisin ALLDIS" userId="eefbeff9-fc1a-49e1-84c9-98f3be20a091" providerId="ADAL" clId="{F8A3CA0F-AD3C-48F4-A9D5-34ECE753438D}" dt="2023-08-10T13:05:10.454" v="293" actId="207"/>
          <ac:picMkLst>
            <pc:docMk/>
            <pc:sldMk cId="913999228" sldId="261"/>
            <ac:picMk id="14" creationId="{A05AB913-FFD4-4C33-1548-C2EB36F9AF23}"/>
          </ac:picMkLst>
        </pc:picChg>
        <pc:picChg chg="mod">
          <ac:chgData name="Roisin ALLDIS" userId="eefbeff9-fc1a-49e1-84c9-98f3be20a091" providerId="ADAL" clId="{F8A3CA0F-AD3C-48F4-A9D5-34ECE753438D}" dt="2023-08-10T13:05:10.454" v="293" actId="207"/>
          <ac:picMkLst>
            <pc:docMk/>
            <pc:sldMk cId="913999228" sldId="261"/>
            <ac:picMk id="16" creationId="{974B1E1B-DC93-0E38-343A-1B922C918944}"/>
          </ac:picMkLst>
        </pc:picChg>
        <pc:picChg chg="mod">
          <ac:chgData name="Roisin ALLDIS" userId="eefbeff9-fc1a-49e1-84c9-98f3be20a091" providerId="ADAL" clId="{F8A3CA0F-AD3C-48F4-A9D5-34ECE753438D}" dt="2023-08-10T13:05:10.454" v="293" actId="207"/>
          <ac:picMkLst>
            <pc:docMk/>
            <pc:sldMk cId="913999228" sldId="261"/>
            <ac:picMk id="18" creationId="{294E8323-2929-5B07-5B9D-9C6A86121EF7}"/>
          </ac:picMkLst>
        </pc:picChg>
      </pc:sldChg>
      <pc:sldChg chg="modSp mod">
        <pc:chgData name="Roisin ALLDIS" userId="eefbeff9-fc1a-49e1-84c9-98f3be20a091" providerId="ADAL" clId="{F8A3CA0F-AD3C-48F4-A9D5-34ECE753438D}" dt="2023-08-10T12:47:38.876" v="60" actId="2710"/>
        <pc:sldMkLst>
          <pc:docMk/>
          <pc:sldMk cId="12704952" sldId="268"/>
        </pc:sldMkLst>
        <pc:spChg chg="mod">
          <ac:chgData name="Roisin ALLDIS" userId="eefbeff9-fc1a-49e1-84c9-98f3be20a091" providerId="ADAL" clId="{F8A3CA0F-AD3C-48F4-A9D5-34ECE753438D}" dt="2023-08-10T12:47:38.876" v="60" actId="2710"/>
          <ac:spMkLst>
            <pc:docMk/>
            <pc:sldMk cId="12704952" sldId="268"/>
            <ac:spMk id="9" creationId="{4884FE54-AA79-86CD-403F-E77C6182FF5A}"/>
          </ac:spMkLst>
        </pc:spChg>
        <pc:picChg chg="mod">
          <ac:chgData name="Roisin ALLDIS" userId="eefbeff9-fc1a-49e1-84c9-98f3be20a091" providerId="ADAL" clId="{F8A3CA0F-AD3C-48F4-A9D5-34ECE753438D}" dt="2023-08-10T12:47:29.762" v="57" actId="11530"/>
          <ac:picMkLst>
            <pc:docMk/>
            <pc:sldMk cId="12704952" sldId="268"/>
            <ac:picMk id="6" creationId="{E9DF2615-99C0-27A8-14EB-77E78AF7B443}"/>
          </ac:picMkLst>
        </pc:picChg>
      </pc:sldChg>
      <pc:sldChg chg="modSp mod">
        <pc:chgData name="Roisin ALLDIS" userId="eefbeff9-fc1a-49e1-84c9-98f3be20a091" providerId="ADAL" clId="{F8A3CA0F-AD3C-48F4-A9D5-34ECE753438D}" dt="2023-08-10T12:59:47.888" v="290" actId="404"/>
        <pc:sldMkLst>
          <pc:docMk/>
          <pc:sldMk cId="3914549754" sldId="275"/>
        </pc:sldMkLst>
        <pc:spChg chg="mod">
          <ac:chgData name="Roisin ALLDIS" userId="eefbeff9-fc1a-49e1-84c9-98f3be20a091" providerId="ADAL" clId="{F8A3CA0F-AD3C-48F4-A9D5-34ECE753438D}" dt="2023-08-10T12:59:47.888" v="290" actId="404"/>
          <ac:spMkLst>
            <pc:docMk/>
            <pc:sldMk cId="3914549754" sldId="275"/>
            <ac:spMk id="5" creationId="{CCF9E835-D389-73D2-921E-D997CDC0220A}"/>
          </ac:spMkLst>
        </pc:spChg>
        <pc:picChg chg="mod">
          <ac:chgData name="Roisin ALLDIS" userId="eefbeff9-fc1a-49e1-84c9-98f3be20a091" providerId="ADAL" clId="{F8A3CA0F-AD3C-48F4-A9D5-34ECE753438D}" dt="2023-08-10T12:59:40.114" v="287"/>
          <ac:picMkLst>
            <pc:docMk/>
            <pc:sldMk cId="3914549754" sldId="275"/>
            <ac:picMk id="10" creationId="{A00A387E-DA0B-450C-2E6C-88D548C3ACA6}"/>
          </ac:picMkLst>
        </pc:picChg>
      </pc:sldChg>
      <pc:sldChg chg="modSp mod">
        <pc:chgData name="Roisin ALLDIS" userId="eefbeff9-fc1a-49e1-84c9-98f3be20a091" providerId="ADAL" clId="{F8A3CA0F-AD3C-48F4-A9D5-34ECE753438D}" dt="2023-08-10T13:55:48.503" v="326" actId="6549"/>
        <pc:sldMkLst>
          <pc:docMk/>
          <pc:sldMk cId="2455572037" sldId="276"/>
        </pc:sldMkLst>
        <pc:spChg chg="mod">
          <ac:chgData name="Roisin ALLDIS" userId="eefbeff9-fc1a-49e1-84c9-98f3be20a091" providerId="ADAL" clId="{F8A3CA0F-AD3C-48F4-A9D5-34ECE753438D}" dt="2023-08-10T13:55:48.503" v="326" actId="6549"/>
          <ac:spMkLst>
            <pc:docMk/>
            <pc:sldMk cId="2455572037" sldId="276"/>
            <ac:spMk id="5" creationId="{0EB3ABE6-7D6E-B20E-09CC-C8FA48AC93E3}"/>
          </ac:spMkLst>
        </pc:spChg>
      </pc:sldChg>
      <pc:sldChg chg="modSp mod">
        <pc:chgData name="Roisin ALLDIS" userId="eefbeff9-fc1a-49e1-84c9-98f3be20a091" providerId="ADAL" clId="{F8A3CA0F-AD3C-48F4-A9D5-34ECE753438D}" dt="2023-08-10T12:57:45.588" v="275" actId="14100"/>
        <pc:sldMkLst>
          <pc:docMk/>
          <pc:sldMk cId="933744045" sldId="277"/>
        </pc:sldMkLst>
        <pc:spChg chg="mod">
          <ac:chgData name="Roisin ALLDIS" userId="eefbeff9-fc1a-49e1-84c9-98f3be20a091" providerId="ADAL" clId="{F8A3CA0F-AD3C-48F4-A9D5-34ECE753438D}" dt="2023-08-10T12:57:45.588" v="275" actId="14100"/>
          <ac:spMkLst>
            <pc:docMk/>
            <pc:sldMk cId="933744045" sldId="277"/>
            <ac:spMk id="7" creationId="{CB95F314-2023-41EB-A8B6-2F1B3FC45E9C}"/>
          </ac:spMkLst>
        </pc:spChg>
        <pc:spChg chg="mod">
          <ac:chgData name="Roisin ALLDIS" userId="eefbeff9-fc1a-49e1-84c9-98f3be20a091" providerId="ADAL" clId="{F8A3CA0F-AD3C-48F4-A9D5-34ECE753438D}" dt="2023-08-10T12:45:12.700" v="26" actId="11530"/>
          <ac:spMkLst>
            <pc:docMk/>
            <pc:sldMk cId="933744045" sldId="277"/>
            <ac:spMk id="8" creationId="{8EA11F3F-355B-1634-4400-E4E2A323789D}"/>
          </ac:spMkLst>
        </pc:spChg>
        <pc:spChg chg="mod">
          <ac:chgData name="Roisin ALLDIS" userId="eefbeff9-fc1a-49e1-84c9-98f3be20a091" providerId="ADAL" clId="{F8A3CA0F-AD3C-48F4-A9D5-34ECE753438D}" dt="2023-08-10T12:57:33.062" v="272" actId="1076"/>
          <ac:spMkLst>
            <pc:docMk/>
            <pc:sldMk cId="933744045" sldId="277"/>
            <ac:spMk id="13" creationId="{BA04BCF1-F0F7-EBCA-01AC-D089D6A8273E}"/>
          </ac:spMkLst>
        </pc:spChg>
      </pc:sldChg>
      <pc:sldChg chg="addSp delSp modSp mod">
        <pc:chgData name="Roisin ALLDIS" userId="eefbeff9-fc1a-49e1-84c9-98f3be20a091" providerId="ADAL" clId="{F8A3CA0F-AD3C-48F4-A9D5-34ECE753438D}" dt="2023-08-10T13:06:54.051" v="307" actId="478"/>
        <pc:sldMkLst>
          <pc:docMk/>
          <pc:sldMk cId="1224836320" sldId="278"/>
        </pc:sldMkLst>
        <pc:spChg chg="mod">
          <ac:chgData name="Roisin ALLDIS" userId="eefbeff9-fc1a-49e1-84c9-98f3be20a091" providerId="ADAL" clId="{F8A3CA0F-AD3C-48F4-A9D5-34ECE753438D}" dt="2023-08-10T12:59:13.733" v="286" actId="1076"/>
          <ac:spMkLst>
            <pc:docMk/>
            <pc:sldMk cId="1224836320" sldId="278"/>
            <ac:spMk id="3" creationId="{1C9FC5B8-5C8B-ED34-C11B-26FADBC559EB}"/>
          </ac:spMkLst>
        </pc:spChg>
        <pc:picChg chg="add del">
          <ac:chgData name="Roisin ALLDIS" userId="eefbeff9-fc1a-49e1-84c9-98f3be20a091" providerId="ADAL" clId="{F8A3CA0F-AD3C-48F4-A9D5-34ECE753438D}" dt="2023-08-10T13:06:54.051" v="307" actId="478"/>
          <ac:picMkLst>
            <pc:docMk/>
            <pc:sldMk cId="1224836320" sldId="278"/>
            <ac:picMk id="6" creationId="{AA523A0E-112B-9D22-E628-0A6FD7A2A99E}"/>
          </ac:picMkLst>
        </pc:picChg>
        <pc:picChg chg="mod">
          <ac:chgData name="Roisin ALLDIS" userId="eefbeff9-fc1a-49e1-84c9-98f3be20a091" providerId="ADAL" clId="{F8A3CA0F-AD3C-48F4-A9D5-34ECE753438D}" dt="2023-08-10T12:59:09.484" v="285" actId="1076"/>
          <ac:picMkLst>
            <pc:docMk/>
            <pc:sldMk cId="1224836320" sldId="278"/>
            <ac:picMk id="8" creationId="{D15C6E23-9399-1C8C-8F00-0DAA65B436F8}"/>
          </ac:picMkLst>
        </pc:picChg>
      </pc:sldChg>
      <pc:sldChg chg="modSp mod modNotesTx">
        <pc:chgData name="Roisin ALLDIS" userId="eefbeff9-fc1a-49e1-84c9-98f3be20a091" providerId="ADAL" clId="{F8A3CA0F-AD3C-48F4-A9D5-34ECE753438D}" dt="2023-08-10T12:57:37.867" v="273" actId="1076"/>
        <pc:sldMkLst>
          <pc:docMk/>
          <pc:sldMk cId="2861542894" sldId="279"/>
        </pc:sldMkLst>
        <pc:spChg chg="mod">
          <ac:chgData name="Roisin ALLDIS" userId="eefbeff9-fc1a-49e1-84c9-98f3be20a091" providerId="ADAL" clId="{F8A3CA0F-AD3C-48F4-A9D5-34ECE753438D}" dt="2023-08-10T12:57:37.867" v="273" actId="1076"/>
          <ac:spMkLst>
            <pc:docMk/>
            <pc:sldMk cId="2861542894" sldId="279"/>
            <ac:spMk id="2" creationId="{CEA90754-3733-B5D0-9795-B5A009C56B8D}"/>
          </ac:spMkLst>
        </pc:spChg>
        <pc:spChg chg="mod">
          <ac:chgData name="Roisin ALLDIS" userId="eefbeff9-fc1a-49e1-84c9-98f3be20a091" providerId="ADAL" clId="{F8A3CA0F-AD3C-48F4-A9D5-34ECE753438D}" dt="2023-08-10T12:55:47.396" v="207"/>
          <ac:spMkLst>
            <pc:docMk/>
            <pc:sldMk cId="2861542894" sldId="279"/>
            <ac:spMk id="3" creationId="{4054AC8D-4F64-7336-4BD4-3FB299C550EF}"/>
          </ac:spMkLst>
        </pc:spChg>
        <pc:spChg chg="mod">
          <ac:chgData name="Roisin ALLDIS" userId="eefbeff9-fc1a-49e1-84c9-98f3be20a091" providerId="ADAL" clId="{F8A3CA0F-AD3C-48F4-A9D5-34ECE753438D}" dt="2023-08-10T12:49:33.988" v="86" actId="11530"/>
          <ac:spMkLst>
            <pc:docMk/>
            <pc:sldMk cId="2861542894" sldId="279"/>
            <ac:spMk id="7" creationId="{3246A3AE-A620-A279-5C78-C0C21B437BB5}"/>
          </ac:spMkLst>
        </pc:spChg>
        <pc:picChg chg="mod">
          <ac:chgData name="Roisin ALLDIS" userId="eefbeff9-fc1a-49e1-84c9-98f3be20a091" providerId="ADAL" clId="{F8A3CA0F-AD3C-48F4-A9D5-34ECE753438D}" dt="2023-08-10T12:49:46.078" v="87" actId="11530"/>
          <ac:picMkLst>
            <pc:docMk/>
            <pc:sldMk cId="2861542894" sldId="279"/>
            <ac:picMk id="6" creationId="{C50747F1-C916-3C06-71D7-548A023EFE08}"/>
          </ac:picMkLst>
        </pc:picChg>
      </pc:sldChg>
      <pc:sldChg chg="modSp mod">
        <pc:chgData name="Roisin ALLDIS" userId="eefbeff9-fc1a-49e1-84c9-98f3be20a091" providerId="ADAL" clId="{F8A3CA0F-AD3C-48F4-A9D5-34ECE753438D}" dt="2023-08-10T12:44:32.288" v="22" actId="20577"/>
        <pc:sldMkLst>
          <pc:docMk/>
          <pc:sldMk cId="3955155402" sldId="284"/>
        </pc:sldMkLst>
        <pc:spChg chg="mod">
          <ac:chgData name="Roisin ALLDIS" userId="eefbeff9-fc1a-49e1-84c9-98f3be20a091" providerId="ADAL" clId="{F8A3CA0F-AD3C-48F4-A9D5-34ECE753438D}" dt="2023-08-10T12:44:32.288" v="22" actId="20577"/>
          <ac:spMkLst>
            <pc:docMk/>
            <pc:sldMk cId="3955155402" sldId="284"/>
            <ac:spMk id="9" creationId="{4884FE54-AA79-86CD-403F-E77C6182FF5A}"/>
          </ac:spMkLst>
        </pc:spChg>
      </pc:sldChg>
      <pc:sldChg chg="modSp">
        <pc:chgData name="Roisin ALLDIS" userId="eefbeff9-fc1a-49e1-84c9-98f3be20a091" providerId="ADAL" clId="{F8A3CA0F-AD3C-48F4-A9D5-34ECE753438D}" dt="2023-08-10T12:58:53.188" v="281"/>
        <pc:sldMkLst>
          <pc:docMk/>
          <pc:sldMk cId="1339618680" sldId="285"/>
        </pc:sldMkLst>
        <pc:picChg chg="mod">
          <ac:chgData name="Roisin ALLDIS" userId="eefbeff9-fc1a-49e1-84c9-98f3be20a091" providerId="ADAL" clId="{F8A3CA0F-AD3C-48F4-A9D5-34ECE753438D}" dt="2023-08-10T12:58:53.188" v="281"/>
          <ac:picMkLst>
            <pc:docMk/>
            <pc:sldMk cId="1339618680" sldId="285"/>
            <ac:picMk id="5" creationId="{580E4B89-8A9B-DF6B-C73C-9DDCA8680EA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6E1ED0-31F8-41F3-8B09-7E01BB3F4AB0}" type="doc">
      <dgm:prSet loTypeId="urn:microsoft.com/office/officeart/2005/8/layout/hProcess9" loCatId="process" qsTypeId="urn:microsoft.com/office/officeart/2005/8/quickstyle/simple1" qsCatId="simple" csTypeId="urn:microsoft.com/office/officeart/2005/8/colors/accent1_2" csCatId="accent1" phldr="1"/>
      <dgm:spPr/>
    </dgm:pt>
    <dgm:pt modelId="{9CD7AECC-3DC0-4189-AA21-80FB338C08CC}">
      <dgm:prSet phldrT="[Text]" custT="1"/>
      <dgm:spPr>
        <a:solidFill>
          <a:srgbClr val="59A1AD"/>
        </a:solidFill>
        <a:ln w="12700" cap="flat" cmpd="sng" algn="ctr">
          <a:solidFill>
            <a:prstClr val="white">
              <a:hueOff val="0"/>
              <a:satOff val="0"/>
              <a:lumOff val="0"/>
              <a:alphaOff val="0"/>
            </a:prstClr>
          </a:solidFill>
          <a:prstDash val="solid"/>
          <a:miter lim="800000"/>
        </a:ln>
        <a:effectLst/>
      </dgm:spPr>
      <dgm:t>
        <a:bodyPr spcFirstLastPara="0" vert="horz" wrap="square" lIns="53340" tIns="53340" rIns="53340" bIns="53340" numCol="1" spcCol="1270" anchor="ctr" anchorCtr="0"/>
        <a:lstStyle/>
        <a:p>
          <a:r>
            <a:rPr lang="en-GB" sz="1400" kern="1200"/>
            <a:t>Grid Connection and cable </a:t>
          </a:r>
          <a:r>
            <a:rPr lang="en-GB" sz="1400" kern="1200">
              <a:solidFill>
                <a:prstClr val="white"/>
              </a:solidFill>
              <a:latin typeface="Calibri" panose="020F0502020204030204"/>
              <a:ea typeface="+mn-ea"/>
              <a:cs typeface="+mn-cs"/>
            </a:rPr>
            <a:t>route</a:t>
          </a:r>
          <a:r>
            <a:rPr lang="en-GB" sz="1400" kern="1200"/>
            <a:t> update</a:t>
          </a:r>
        </a:p>
      </dgm:t>
    </dgm:pt>
    <dgm:pt modelId="{E2AC79C7-5520-44E5-B797-4306A1C7D486}" type="parTrans" cxnId="{AB4227CC-95AC-4C70-A007-C49094C36392}">
      <dgm:prSet/>
      <dgm:spPr/>
      <dgm:t>
        <a:bodyPr/>
        <a:lstStyle/>
        <a:p>
          <a:endParaRPr lang="en-GB" sz="1400"/>
        </a:p>
      </dgm:t>
    </dgm:pt>
    <dgm:pt modelId="{58895BF0-D066-44D0-A5E7-04D0B99CFAC9}" type="sibTrans" cxnId="{AB4227CC-95AC-4C70-A007-C49094C36392}">
      <dgm:prSet/>
      <dgm:spPr/>
      <dgm:t>
        <a:bodyPr/>
        <a:lstStyle/>
        <a:p>
          <a:endParaRPr lang="en-GB" sz="1400"/>
        </a:p>
      </dgm:t>
    </dgm:pt>
    <dgm:pt modelId="{7AC9C63D-AE61-41CC-BE62-0599140E9C38}">
      <dgm:prSet phldrT="[Text]" custT="1"/>
      <dgm:spPr>
        <a:solidFill>
          <a:srgbClr val="59A1AD"/>
        </a:solidFill>
        <a:ln w="12700" cap="flat" cmpd="sng" algn="ctr">
          <a:solidFill>
            <a:prstClr val="white">
              <a:hueOff val="0"/>
              <a:satOff val="0"/>
              <a:lumOff val="0"/>
              <a:alphaOff val="0"/>
            </a:prstClr>
          </a:solidFill>
          <a:prstDash val="solid"/>
          <a:miter lim="800000"/>
        </a:ln>
        <a:effectLst/>
      </dgm:spPr>
      <dgm:t>
        <a:bodyPr spcFirstLastPara="0" vert="horz" wrap="square" lIns="53340" tIns="53340" rIns="53340" bIns="53340" numCol="1" spcCol="1270" anchor="ctr" anchorCtr="0"/>
        <a:lstStyle/>
        <a:p>
          <a:r>
            <a:rPr lang="en-GB" sz="1400" kern="1200"/>
            <a:t>DCO examination </a:t>
          </a:r>
          <a:r>
            <a:rPr lang="en-GB" sz="1400" kern="1200">
              <a:solidFill>
                <a:prstClr val="white"/>
              </a:solidFill>
              <a:latin typeface="Calibri" panose="020F0502020204030204"/>
              <a:ea typeface="+mn-ea"/>
              <a:cs typeface="+mn-cs"/>
            </a:rPr>
            <a:t>2024</a:t>
          </a:r>
        </a:p>
      </dgm:t>
    </dgm:pt>
    <dgm:pt modelId="{247C08AF-C686-4320-B1C0-329A05FD17AA}" type="parTrans" cxnId="{263E68E5-5A23-4F93-9999-34C173745773}">
      <dgm:prSet/>
      <dgm:spPr/>
      <dgm:t>
        <a:bodyPr/>
        <a:lstStyle/>
        <a:p>
          <a:endParaRPr lang="en-GB" sz="1400"/>
        </a:p>
      </dgm:t>
    </dgm:pt>
    <dgm:pt modelId="{9F47309A-9A1E-465B-AE4A-B64EF5049690}" type="sibTrans" cxnId="{263E68E5-5A23-4F93-9999-34C173745773}">
      <dgm:prSet/>
      <dgm:spPr/>
      <dgm:t>
        <a:bodyPr/>
        <a:lstStyle/>
        <a:p>
          <a:endParaRPr lang="en-GB" sz="1400"/>
        </a:p>
      </dgm:t>
    </dgm:pt>
    <dgm:pt modelId="{A2369944-9507-4866-8C95-D02A41EEFF9B}">
      <dgm:prSet phldrT="[Text]" custT="1"/>
      <dgm:spPr>
        <a:solidFill>
          <a:srgbClr val="59A1AD"/>
        </a:solidFill>
        <a:ln w="12700" cap="flat" cmpd="sng" algn="ctr">
          <a:solidFill>
            <a:prstClr val="white">
              <a:hueOff val="0"/>
              <a:satOff val="0"/>
              <a:lumOff val="0"/>
              <a:alphaOff val="0"/>
            </a:prstClr>
          </a:solidFill>
          <a:prstDash val="solid"/>
          <a:miter lim="800000"/>
        </a:ln>
        <a:effectLst/>
      </dgm:spPr>
      <dgm:t>
        <a:bodyPr spcFirstLastPara="0" vert="horz" wrap="square" lIns="53340" tIns="53340" rIns="53340" bIns="53340" numCol="1" spcCol="1270" anchor="ctr" anchorCtr="0"/>
        <a:lstStyle/>
        <a:p>
          <a:r>
            <a:rPr lang="en-GB" sz="1400" kern="1200">
              <a:solidFill>
                <a:prstClr val="white"/>
              </a:solidFill>
              <a:latin typeface="Calibri" panose="020F0502020204030204"/>
              <a:ea typeface="+mn-ea"/>
              <a:cs typeface="+mn-cs"/>
            </a:rPr>
            <a:t>Consent</a:t>
          </a:r>
          <a:r>
            <a:rPr lang="en-GB" sz="1400" kern="1200"/>
            <a:t> decision 2025</a:t>
          </a:r>
        </a:p>
      </dgm:t>
    </dgm:pt>
    <dgm:pt modelId="{E30570DC-AB03-448B-8063-402F98291D09}" type="parTrans" cxnId="{9EB00BED-8CBD-443D-9F6E-8516E6407EFE}">
      <dgm:prSet/>
      <dgm:spPr/>
      <dgm:t>
        <a:bodyPr/>
        <a:lstStyle/>
        <a:p>
          <a:endParaRPr lang="en-GB" sz="1400"/>
        </a:p>
      </dgm:t>
    </dgm:pt>
    <dgm:pt modelId="{C553E256-DD09-4C06-944D-264E3AF078EC}" type="sibTrans" cxnId="{9EB00BED-8CBD-443D-9F6E-8516E6407EFE}">
      <dgm:prSet/>
      <dgm:spPr/>
      <dgm:t>
        <a:bodyPr/>
        <a:lstStyle/>
        <a:p>
          <a:endParaRPr lang="en-GB" sz="1400"/>
        </a:p>
      </dgm:t>
    </dgm:pt>
    <dgm:pt modelId="{2F21EC1B-6570-4C8A-BE31-22E4FA14ECF4}">
      <dgm:prSet phldrT="[Text]" custT="1"/>
      <dgm:spPr>
        <a:solidFill>
          <a:srgbClr val="59A1AD"/>
        </a:solidFill>
        <a:ln w="12700" cap="flat" cmpd="sng" algn="ctr">
          <a:solidFill>
            <a:prstClr val="white">
              <a:hueOff val="0"/>
              <a:satOff val="0"/>
              <a:lumOff val="0"/>
              <a:alphaOff val="0"/>
            </a:prstClr>
          </a:solidFill>
          <a:prstDash val="solid"/>
          <a:miter lim="800000"/>
        </a:ln>
        <a:effectLst/>
      </dgm:spPr>
      <dgm:t>
        <a:bodyPr spcFirstLastPara="0" vert="horz" wrap="square" lIns="53340" tIns="53340" rIns="53340" bIns="53340" numCol="1" spcCol="1270" anchor="ctr" anchorCtr="0"/>
        <a:lstStyle/>
        <a:p>
          <a:r>
            <a:rPr lang="en-GB" sz="1400"/>
            <a:t>DCO submitted Q4 2023</a:t>
          </a:r>
        </a:p>
      </dgm:t>
    </dgm:pt>
    <dgm:pt modelId="{461FA9CA-E4F9-44E1-96E5-7F01F200C486}" type="parTrans" cxnId="{0021D1E5-EFAE-437F-A130-16699986AFAF}">
      <dgm:prSet/>
      <dgm:spPr/>
      <dgm:t>
        <a:bodyPr/>
        <a:lstStyle/>
        <a:p>
          <a:endParaRPr lang="en-GB" sz="1400"/>
        </a:p>
      </dgm:t>
    </dgm:pt>
    <dgm:pt modelId="{49D93DA2-471F-4BBC-B999-C8F2B51BFA55}" type="sibTrans" cxnId="{0021D1E5-EFAE-437F-A130-16699986AFAF}">
      <dgm:prSet/>
      <dgm:spPr/>
      <dgm:t>
        <a:bodyPr/>
        <a:lstStyle/>
        <a:p>
          <a:endParaRPr lang="en-GB" sz="1400"/>
        </a:p>
      </dgm:t>
    </dgm:pt>
    <dgm:pt modelId="{9B3D0272-535B-4177-934F-55BBD50A9D9B}">
      <dgm:prSet phldrT="[Text]" custT="1"/>
      <dgm:spPr>
        <a:solidFill>
          <a:srgbClr val="59A1AD"/>
        </a:solidFill>
        <a:ln w="12700" cap="flat" cmpd="sng" algn="ctr">
          <a:solidFill>
            <a:prstClr val="white">
              <a:hueOff val="0"/>
              <a:satOff val="0"/>
              <a:lumOff val="0"/>
              <a:alphaOff val="0"/>
            </a:prstClr>
          </a:solidFill>
          <a:prstDash val="solid"/>
          <a:miter lim="800000"/>
        </a:ln>
        <a:effectLst/>
      </dgm:spPr>
      <dgm:t>
        <a:bodyPr spcFirstLastPara="0" vert="horz" wrap="square" lIns="53340" tIns="53340" rIns="53340" bIns="53340" numCol="1" spcCol="1270" anchor="ctr" anchorCtr="0"/>
        <a:lstStyle/>
        <a:p>
          <a:r>
            <a:rPr lang="en-GB" sz="1400" kern="1200"/>
            <a:t>Autumn </a:t>
          </a:r>
          <a:r>
            <a:rPr lang="en-GB" sz="1400" kern="1200">
              <a:solidFill>
                <a:prstClr val="white"/>
              </a:solidFill>
              <a:latin typeface="Calibri" panose="020F0502020204030204"/>
              <a:ea typeface="+mn-ea"/>
              <a:cs typeface="+mn-cs"/>
            </a:rPr>
            <a:t>consultation</a:t>
          </a:r>
          <a:r>
            <a:rPr lang="en-GB" sz="1400" kern="1200"/>
            <a:t>, Community fund planning</a:t>
          </a:r>
        </a:p>
      </dgm:t>
    </dgm:pt>
    <dgm:pt modelId="{C61B5DC3-5DFC-4A3F-BB9B-297848D3EAF4}" type="parTrans" cxnId="{32C1A9DD-F032-4AD8-987C-5892D28DA8E9}">
      <dgm:prSet/>
      <dgm:spPr/>
      <dgm:t>
        <a:bodyPr/>
        <a:lstStyle/>
        <a:p>
          <a:endParaRPr lang="en-GB" sz="1400"/>
        </a:p>
      </dgm:t>
    </dgm:pt>
    <dgm:pt modelId="{33C8487E-2506-4F32-90BE-4FD75AC0BB01}" type="sibTrans" cxnId="{32C1A9DD-F032-4AD8-987C-5892D28DA8E9}">
      <dgm:prSet/>
      <dgm:spPr/>
      <dgm:t>
        <a:bodyPr/>
        <a:lstStyle/>
        <a:p>
          <a:endParaRPr lang="en-GB" sz="1400"/>
        </a:p>
      </dgm:t>
    </dgm:pt>
    <dgm:pt modelId="{8E3FCE52-DB99-4C0A-B19C-3281383AE246}">
      <dgm:prSet phldrT="[Text]" custT="1"/>
      <dgm:spPr>
        <a:solidFill>
          <a:srgbClr val="59A1AD"/>
        </a:solidFill>
        <a:ln w="12700" cap="flat" cmpd="sng" algn="ctr">
          <a:solidFill>
            <a:prstClr val="white">
              <a:hueOff val="0"/>
              <a:satOff val="0"/>
              <a:lumOff val="0"/>
              <a:alphaOff val="0"/>
            </a:prstClr>
          </a:solidFill>
          <a:prstDash val="solid"/>
          <a:miter lim="800000"/>
        </a:ln>
        <a:effectLst/>
      </dgm:spPr>
      <dgm:t>
        <a:bodyPr spcFirstLastPara="0" vert="horz" wrap="square" lIns="53340" tIns="53340" rIns="53340" bIns="53340" numCol="1" spcCol="1270" anchor="ctr" anchorCtr="0"/>
        <a:lstStyle/>
        <a:p>
          <a:r>
            <a:rPr lang="en-GB" sz="1400" kern="1200">
              <a:solidFill>
                <a:prstClr val="white"/>
              </a:solidFill>
              <a:latin typeface="Calibri" panose="020F0502020204030204"/>
              <a:ea typeface="+mn-ea"/>
              <a:cs typeface="+mn-cs"/>
            </a:rPr>
            <a:t>Construction</a:t>
          </a:r>
          <a:r>
            <a:rPr lang="en-GB" sz="1400" kern="1200"/>
            <a:t> begins 2026/27</a:t>
          </a:r>
        </a:p>
      </dgm:t>
    </dgm:pt>
    <dgm:pt modelId="{F1140250-624D-43ED-B340-C25C4B08819D}" type="parTrans" cxnId="{D2AF73DD-1C50-4CA6-A79E-C7C13AF72B9D}">
      <dgm:prSet/>
      <dgm:spPr/>
      <dgm:t>
        <a:bodyPr/>
        <a:lstStyle/>
        <a:p>
          <a:endParaRPr lang="en-GB" sz="1400"/>
        </a:p>
      </dgm:t>
    </dgm:pt>
    <dgm:pt modelId="{9A50E64A-C967-49EE-9A2C-42EC91AA8424}" type="sibTrans" cxnId="{D2AF73DD-1C50-4CA6-A79E-C7C13AF72B9D}">
      <dgm:prSet/>
      <dgm:spPr/>
      <dgm:t>
        <a:bodyPr/>
        <a:lstStyle/>
        <a:p>
          <a:endParaRPr lang="en-GB" sz="1400"/>
        </a:p>
      </dgm:t>
    </dgm:pt>
    <dgm:pt modelId="{659FA0EF-85B1-40F1-B2F1-25E681865256}">
      <dgm:prSet phldrT="[Text]" custT="1"/>
      <dgm:spPr>
        <a:solidFill>
          <a:srgbClr val="59A1AD"/>
        </a:solidFill>
      </dgm:spPr>
      <dgm:t>
        <a:bodyPr/>
        <a:lstStyle/>
        <a:p>
          <a:r>
            <a:rPr lang="en-GB" sz="1400"/>
            <a:t>First power 2030</a:t>
          </a:r>
        </a:p>
      </dgm:t>
    </dgm:pt>
    <dgm:pt modelId="{40A0972E-7120-4C87-9D19-718A6561022E}" type="parTrans" cxnId="{C01B7D27-C13A-41FD-B834-3204AE47BD0F}">
      <dgm:prSet/>
      <dgm:spPr/>
      <dgm:t>
        <a:bodyPr/>
        <a:lstStyle/>
        <a:p>
          <a:endParaRPr lang="en-GB" sz="1400"/>
        </a:p>
      </dgm:t>
    </dgm:pt>
    <dgm:pt modelId="{51DBB7AA-2334-4800-B8C2-7E842775E37B}" type="sibTrans" cxnId="{C01B7D27-C13A-41FD-B834-3204AE47BD0F}">
      <dgm:prSet/>
      <dgm:spPr/>
      <dgm:t>
        <a:bodyPr/>
        <a:lstStyle/>
        <a:p>
          <a:endParaRPr lang="en-GB" sz="1400"/>
        </a:p>
      </dgm:t>
    </dgm:pt>
    <dgm:pt modelId="{22EA6B24-4FA4-459E-96BC-2A165888ACD4}" type="pres">
      <dgm:prSet presAssocID="{646E1ED0-31F8-41F3-8B09-7E01BB3F4AB0}" presName="CompostProcess" presStyleCnt="0">
        <dgm:presLayoutVars>
          <dgm:dir/>
          <dgm:resizeHandles val="exact"/>
        </dgm:presLayoutVars>
      </dgm:prSet>
      <dgm:spPr/>
    </dgm:pt>
    <dgm:pt modelId="{378D246C-1475-415B-9C5B-2BF79349C195}" type="pres">
      <dgm:prSet presAssocID="{646E1ED0-31F8-41F3-8B09-7E01BB3F4AB0}" presName="arrow" presStyleLbl="bgShp" presStyleIdx="0" presStyleCnt="1" custScaleX="108290" custLinFactNeighborX="-978" custLinFactNeighborY="-293"/>
      <dgm:spPr>
        <a:solidFill>
          <a:srgbClr val="59A1AD">
            <a:alpha val="34118"/>
          </a:srgbClr>
        </a:solidFill>
      </dgm:spPr>
    </dgm:pt>
    <dgm:pt modelId="{486DF8D9-5EBB-4CD4-B007-19D531F1F218}" type="pres">
      <dgm:prSet presAssocID="{646E1ED0-31F8-41F3-8B09-7E01BB3F4AB0}" presName="linearProcess" presStyleCnt="0"/>
      <dgm:spPr/>
    </dgm:pt>
    <dgm:pt modelId="{00D4756F-9467-4390-A374-0365D1EBFB2E}" type="pres">
      <dgm:prSet presAssocID="{9CD7AECC-3DC0-4189-AA21-80FB338C08CC}" presName="textNode" presStyleLbl="node1" presStyleIdx="0" presStyleCnt="7" custScaleX="111878" custScaleY="62060" custLinFactNeighborY="19384">
        <dgm:presLayoutVars>
          <dgm:bulletEnabled val="1"/>
        </dgm:presLayoutVars>
      </dgm:prSet>
      <dgm:spPr>
        <a:xfrm>
          <a:off x="4427" y="2010097"/>
          <a:ext cx="1382553" cy="1100505"/>
        </a:xfrm>
        <a:prstGeom prst="roundRect">
          <a:avLst/>
        </a:prstGeom>
      </dgm:spPr>
    </dgm:pt>
    <dgm:pt modelId="{F33B6DF9-4522-4F3D-9363-E77FB491AED2}" type="pres">
      <dgm:prSet presAssocID="{58895BF0-D066-44D0-A5E7-04D0B99CFAC9}" presName="sibTrans" presStyleCnt="0"/>
      <dgm:spPr/>
    </dgm:pt>
    <dgm:pt modelId="{DD0F4BF8-C225-4D97-9369-7C47C010FB33}" type="pres">
      <dgm:prSet presAssocID="{9B3D0272-535B-4177-934F-55BBD50A9D9B}" presName="textNode" presStyleLbl="node1" presStyleIdx="1" presStyleCnt="7" custScaleX="129722" custScaleY="59866" custLinFactNeighborY="19384">
        <dgm:presLayoutVars>
          <dgm:bulletEnabled val="1"/>
        </dgm:presLayoutVars>
      </dgm:prSet>
      <dgm:spPr>
        <a:xfrm>
          <a:off x="1592942" y="2029550"/>
          <a:ext cx="1603064" cy="1061599"/>
        </a:xfrm>
        <a:prstGeom prst="roundRect">
          <a:avLst/>
        </a:prstGeom>
      </dgm:spPr>
    </dgm:pt>
    <dgm:pt modelId="{AD64BC7D-5E4E-4010-933C-6F4FCBB8CFBF}" type="pres">
      <dgm:prSet presAssocID="{33C8487E-2506-4F32-90BE-4FD75AC0BB01}" presName="sibTrans" presStyleCnt="0"/>
      <dgm:spPr/>
    </dgm:pt>
    <dgm:pt modelId="{231A4B86-6EF9-4C82-A656-3BFE974F1D90}" type="pres">
      <dgm:prSet presAssocID="{2F21EC1B-6570-4C8A-BE31-22E4FA14ECF4}" presName="textNode" presStyleLbl="node1" presStyleIdx="2" presStyleCnt="7" custScaleY="60597" custLinFactNeighborY="19384">
        <dgm:presLayoutVars>
          <dgm:bulletEnabled val="1"/>
        </dgm:presLayoutVars>
      </dgm:prSet>
      <dgm:spPr>
        <a:xfrm>
          <a:off x="3401968" y="2023069"/>
          <a:ext cx="1235769" cy="1074561"/>
        </a:xfrm>
        <a:prstGeom prst="roundRect">
          <a:avLst/>
        </a:prstGeom>
      </dgm:spPr>
    </dgm:pt>
    <dgm:pt modelId="{B45240A7-CC00-4EC1-BD78-977BD91AEF60}" type="pres">
      <dgm:prSet presAssocID="{49D93DA2-471F-4BBC-B999-C8F2B51BFA55}" presName="sibTrans" presStyleCnt="0"/>
      <dgm:spPr/>
    </dgm:pt>
    <dgm:pt modelId="{5FD05201-36B8-4BD3-AC50-2BA159C24311}" type="pres">
      <dgm:prSet presAssocID="{7AC9C63D-AE61-41CC-BE62-0599140E9C38}" presName="textNode" presStyleLbl="node1" presStyleIdx="3" presStyleCnt="7" custScaleX="119094" custScaleY="59866" custLinFactNeighborY="19384">
        <dgm:presLayoutVars>
          <dgm:bulletEnabled val="1"/>
        </dgm:presLayoutVars>
      </dgm:prSet>
      <dgm:spPr>
        <a:xfrm>
          <a:off x="4843699" y="2029550"/>
          <a:ext cx="1471726" cy="1061599"/>
        </a:xfrm>
        <a:prstGeom prst="roundRect">
          <a:avLst/>
        </a:prstGeom>
      </dgm:spPr>
    </dgm:pt>
    <dgm:pt modelId="{3C10F320-06A5-4CC2-B1A6-1B016FD39A1D}" type="pres">
      <dgm:prSet presAssocID="{9F47309A-9A1E-465B-AE4A-B64EF5049690}" presName="sibTrans" presStyleCnt="0"/>
      <dgm:spPr/>
    </dgm:pt>
    <dgm:pt modelId="{38FEB30B-B343-4839-975C-DF145D5894A6}" type="pres">
      <dgm:prSet presAssocID="{A2369944-9507-4866-8C95-D02A41EEFF9B}" presName="textNode" presStyleLbl="node1" presStyleIdx="4" presStyleCnt="7" custScaleY="60597" custLinFactNeighborY="19384">
        <dgm:presLayoutVars>
          <dgm:bulletEnabled val="1"/>
        </dgm:presLayoutVars>
      </dgm:prSet>
      <dgm:spPr>
        <a:xfrm>
          <a:off x="6521387" y="2023069"/>
          <a:ext cx="1235769" cy="1074561"/>
        </a:xfrm>
        <a:prstGeom prst="roundRect">
          <a:avLst/>
        </a:prstGeom>
      </dgm:spPr>
    </dgm:pt>
    <dgm:pt modelId="{3F403603-652F-4C3B-B747-08D517CB93EE}" type="pres">
      <dgm:prSet presAssocID="{C553E256-DD09-4C06-944D-264E3AF078EC}" presName="sibTrans" presStyleCnt="0"/>
      <dgm:spPr/>
    </dgm:pt>
    <dgm:pt modelId="{39D0EFE8-23D5-4F24-B282-3922709DE4B3}" type="pres">
      <dgm:prSet presAssocID="{8E3FCE52-DB99-4C0A-B19C-3281383AE246}" presName="textNode" presStyleLbl="node1" presStyleIdx="5" presStyleCnt="7" custScaleX="116053" custScaleY="58403" custLinFactNeighborY="19384">
        <dgm:presLayoutVars>
          <dgm:bulletEnabled val="1"/>
        </dgm:presLayoutVars>
      </dgm:prSet>
      <dgm:spPr>
        <a:xfrm>
          <a:off x="7963117" y="2042522"/>
          <a:ext cx="1434147" cy="1035655"/>
        </a:xfrm>
        <a:prstGeom prst="roundRect">
          <a:avLst/>
        </a:prstGeom>
      </dgm:spPr>
    </dgm:pt>
    <dgm:pt modelId="{00AE713F-EC3B-4ED6-921A-E2859D373CA8}" type="pres">
      <dgm:prSet presAssocID="{9A50E64A-C967-49EE-9A2C-42EC91AA8424}" presName="sibTrans" presStyleCnt="0"/>
      <dgm:spPr/>
    </dgm:pt>
    <dgm:pt modelId="{ADA41A2F-4233-4CB4-B784-3CBD89C96A04}" type="pres">
      <dgm:prSet presAssocID="{659FA0EF-85B1-40F1-B2F1-25E681865256}" presName="textNode" presStyleLbl="node1" presStyleIdx="6" presStyleCnt="7" custScaleY="59356" custLinFactNeighborY="19384">
        <dgm:presLayoutVars>
          <dgm:bulletEnabled val="1"/>
        </dgm:presLayoutVars>
      </dgm:prSet>
      <dgm:spPr/>
    </dgm:pt>
  </dgm:ptLst>
  <dgm:cxnLst>
    <dgm:cxn modelId="{C01B7D27-C13A-41FD-B834-3204AE47BD0F}" srcId="{646E1ED0-31F8-41F3-8B09-7E01BB3F4AB0}" destId="{659FA0EF-85B1-40F1-B2F1-25E681865256}" srcOrd="6" destOrd="0" parTransId="{40A0972E-7120-4C87-9D19-718A6561022E}" sibTransId="{51DBB7AA-2334-4800-B8C2-7E842775E37B}"/>
    <dgm:cxn modelId="{7A77315C-DBFB-419B-B027-508376BF7DFF}" type="presOf" srcId="{7AC9C63D-AE61-41CC-BE62-0599140E9C38}" destId="{5FD05201-36B8-4BD3-AC50-2BA159C24311}" srcOrd="0" destOrd="0" presId="urn:microsoft.com/office/officeart/2005/8/layout/hProcess9"/>
    <dgm:cxn modelId="{C7662864-3CA0-4231-9F11-8C3653051F00}" type="presOf" srcId="{659FA0EF-85B1-40F1-B2F1-25E681865256}" destId="{ADA41A2F-4233-4CB4-B784-3CBD89C96A04}" srcOrd="0" destOrd="0" presId="urn:microsoft.com/office/officeart/2005/8/layout/hProcess9"/>
    <dgm:cxn modelId="{311CB274-3589-41FA-B123-907AE2169ADB}" type="presOf" srcId="{2F21EC1B-6570-4C8A-BE31-22E4FA14ECF4}" destId="{231A4B86-6EF9-4C82-A656-3BFE974F1D90}" srcOrd="0" destOrd="0" presId="urn:microsoft.com/office/officeart/2005/8/layout/hProcess9"/>
    <dgm:cxn modelId="{3580219B-521E-454F-BBE3-717A91DC77C2}" type="presOf" srcId="{9CD7AECC-3DC0-4189-AA21-80FB338C08CC}" destId="{00D4756F-9467-4390-A374-0365D1EBFB2E}" srcOrd="0" destOrd="0" presId="urn:microsoft.com/office/officeart/2005/8/layout/hProcess9"/>
    <dgm:cxn modelId="{597BC1A0-E543-45F8-9B8E-C0B2F9ACCE12}" type="presOf" srcId="{8E3FCE52-DB99-4C0A-B19C-3281383AE246}" destId="{39D0EFE8-23D5-4F24-B282-3922709DE4B3}" srcOrd="0" destOrd="0" presId="urn:microsoft.com/office/officeart/2005/8/layout/hProcess9"/>
    <dgm:cxn modelId="{B18BDFB4-47E6-4EE4-AFD1-136D30B4DFBB}" type="presOf" srcId="{9B3D0272-535B-4177-934F-55BBD50A9D9B}" destId="{DD0F4BF8-C225-4D97-9369-7C47C010FB33}" srcOrd="0" destOrd="0" presId="urn:microsoft.com/office/officeart/2005/8/layout/hProcess9"/>
    <dgm:cxn modelId="{AB4227CC-95AC-4C70-A007-C49094C36392}" srcId="{646E1ED0-31F8-41F3-8B09-7E01BB3F4AB0}" destId="{9CD7AECC-3DC0-4189-AA21-80FB338C08CC}" srcOrd="0" destOrd="0" parTransId="{E2AC79C7-5520-44E5-B797-4306A1C7D486}" sibTransId="{58895BF0-D066-44D0-A5E7-04D0B99CFAC9}"/>
    <dgm:cxn modelId="{C74F44D4-897B-49B5-B566-6F45D19CFB8C}" type="presOf" srcId="{A2369944-9507-4866-8C95-D02A41EEFF9B}" destId="{38FEB30B-B343-4839-975C-DF145D5894A6}" srcOrd="0" destOrd="0" presId="urn:microsoft.com/office/officeart/2005/8/layout/hProcess9"/>
    <dgm:cxn modelId="{D2AF73DD-1C50-4CA6-A79E-C7C13AF72B9D}" srcId="{646E1ED0-31F8-41F3-8B09-7E01BB3F4AB0}" destId="{8E3FCE52-DB99-4C0A-B19C-3281383AE246}" srcOrd="5" destOrd="0" parTransId="{F1140250-624D-43ED-B340-C25C4B08819D}" sibTransId="{9A50E64A-C967-49EE-9A2C-42EC91AA8424}"/>
    <dgm:cxn modelId="{32C1A9DD-F032-4AD8-987C-5892D28DA8E9}" srcId="{646E1ED0-31F8-41F3-8B09-7E01BB3F4AB0}" destId="{9B3D0272-535B-4177-934F-55BBD50A9D9B}" srcOrd="1" destOrd="0" parTransId="{C61B5DC3-5DFC-4A3F-BB9B-297848D3EAF4}" sibTransId="{33C8487E-2506-4F32-90BE-4FD75AC0BB01}"/>
    <dgm:cxn modelId="{263E68E5-5A23-4F93-9999-34C173745773}" srcId="{646E1ED0-31F8-41F3-8B09-7E01BB3F4AB0}" destId="{7AC9C63D-AE61-41CC-BE62-0599140E9C38}" srcOrd="3" destOrd="0" parTransId="{247C08AF-C686-4320-B1C0-329A05FD17AA}" sibTransId="{9F47309A-9A1E-465B-AE4A-B64EF5049690}"/>
    <dgm:cxn modelId="{0021D1E5-EFAE-437F-A130-16699986AFAF}" srcId="{646E1ED0-31F8-41F3-8B09-7E01BB3F4AB0}" destId="{2F21EC1B-6570-4C8A-BE31-22E4FA14ECF4}" srcOrd="2" destOrd="0" parTransId="{461FA9CA-E4F9-44E1-96E5-7F01F200C486}" sibTransId="{49D93DA2-471F-4BBC-B999-C8F2B51BFA55}"/>
    <dgm:cxn modelId="{47E353EB-DB23-4915-A4DA-54CFF8196637}" type="presOf" srcId="{646E1ED0-31F8-41F3-8B09-7E01BB3F4AB0}" destId="{22EA6B24-4FA4-459E-96BC-2A165888ACD4}" srcOrd="0" destOrd="0" presId="urn:microsoft.com/office/officeart/2005/8/layout/hProcess9"/>
    <dgm:cxn modelId="{9EB00BED-8CBD-443D-9F6E-8516E6407EFE}" srcId="{646E1ED0-31F8-41F3-8B09-7E01BB3F4AB0}" destId="{A2369944-9507-4866-8C95-D02A41EEFF9B}" srcOrd="4" destOrd="0" parTransId="{E30570DC-AB03-448B-8063-402F98291D09}" sibTransId="{C553E256-DD09-4C06-944D-264E3AF078EC}"/>
    <dgm:cxn modelId="{984D0459-6155-465D-B92E-9BE90EDFBD42}" type="presParOf" srcId="{22EA6B24-4FA4-459E-96BC-2A165888ACD4}" destId="{378D246C-1475-415B-9C5B-2BF79349C195}" srcOrd="0" destOrd="0" presId="urn:microsoft.com/office/officeart/2005/8/layout/hProcess9"/>
    <dgm:cxn modelId="{0A090F95-477D-4630-8002-0F470DD42104}" type="presParOf" srcId="{22EA6B24-4FA4-459E-96BC-2A165888ACD4}" destId="{486DF8D9-5EBB-4CD4-B007-19D531F1F218}" srcOrd="1" destOrd="0" presId="urn:microsoft.com/office/officeart/2005/8/layout/hProcess9"/>
    <dgm:cxn modelId="{C5285285-18F5-4ADB-AEC1-1446D97D9D84}" type="presParOf" srcId="{486DF8D9-5EBB-4CD4-B007-19D531F1F218}" destId="{00D4756F-9467-4390-A374-0365D1EBFB2E}" srcOrd="0" destOrd="0" presId="urn:microsoft.com/office/officeart/2005/8/layout/hProcess9"/>
    <dgm:cxn modelId="{54C56EE1-8B96-462B-8A78-14B2A50C4C3B}" type="presParOf" srcId="{486DF8D9-5EBB-4CD4-B007-19D531F1F218}" destId="{F33B6DF9-4522-4F3D-9363-E77FB491AED2}" srcOrd="1" destOrd="0" presId="urn:microsoft.com/office/officeart/2005/8/layout/hProcess9"/>
    <dgm:cxn modelId="{4BE25C32-8175-4ECD-969A-DE3CEE6B2390}" type="presParOf" srcId="{486DF8D9-5EBB-4CD4-B007-19D531F1F218}" destId="{DD0F4BF8-C225-4D97-9369-7C47C010FB33}" srcOrd="2" destOrd="0" presId="urn:microsoft.com/office/officeart/2005/8/layout/hProcess9"/>
    <dgm:cxn modelId="{40FBB2CA-A049-4BD8-B1E7-D9E7232BF7F1}" type="presParOf" srcId="{486DF8D9-5EBB-4CD4-B007-19D531F1F218}" destId="{AD64BC7D-5E4E-4010-933C-6F4FCBB8CFBF}" srcOrd="3" destOrd="0" presId="urn:microsoft.com/office/officeart/2005/8/layout/hProcess9"/>
    <dgm:cxn modelId="{8DEF39E4-ED2B-48E1-966D-D4E88D0D06C1}" type="presParOf" srcId="{486DF8D9-5EBB-4CD4-B007-19D531F1F218}" destId="{231A4B86-6EF9-4C82-A656-3BFE974F1D90}" srcOrd="4" destOrd="0" presId="urn:microsoft.com/office/officeart/2005/8/layout/hProcess9"/>
    <dgm:cxn modelId="{8CC0733A-DB53-401A-B7EE-1C5F4B6C4FA4}" type="presParOf" srcId="{486DF8D9-5EBB-4CD4-B007-19D531F1F218}" destId="{B45240A7-CC00-4EC1-BD78-977BD91AEF60}" srcOrd="5" destOrd="0" presId="urn:microsoft.com/office/officeart/2005/8/layout/hProcess9"/>
    <dgm:cxn modelId="{89280ED4-7305-487F-9CC4-04882C419D84}" type="presParOf" srcId="{486DF8D9-5EBB-4CD4-B007-19D531F1F218}" destId="{5FD05201-36B8-4BD3-AC50-2BA159C24311}" srcOrd="6" destOrd="0" presId="urn:microsoft.com/office/officeart/2005/8/layout/hProcess9"/>
    <dgm:cxn modelId="{D25B53AE-9B9A-4C6F-802B-3A48A5F4E57F}" type="presParOf" srcId="{486DF8D9-5EBB-4CD4-B007-19D531F1F218}" destId="{3C10F320-06A5-4CC2-B1A6-1B016FD39A1D}" srcOrd="7" destOrd="0" presId="urn:microsoft.com/office/officeart/2005/8/layout/hProcess9"/>
    <dgm:cxn modelId="{DA9A6128-304F-4E9A-A75B-982F59FB5B79}" type="presParOf" srcId="{486DF8D9-5EBB-4CD4-B007-19D531F1F218}" destId="{38FEB30B-B343-4839-975C-DF145D5894A6}" srcOrd="8" destOrd="0" presId="urn:microsoft.com/office/officeart/2005/8/layout/hProcess9"/>
    <dgm:cxn modelId="{A372CB7F-B43A-47D7-9BD5-FEA1DC7B2819}" type="presParOf" srcId="{486DF8D9-5EBB-4CD4-B007-19D531F1F218}" destId="{3F403603-652F-4C3B-B747-08D517CB93EE}" srcOrd="9" destOrd="0" presId="urn:microsoft.com/office/officeart/2005/8/layout/hProcess9"/>
    <dgm:cxn modelId="{BC46E7B5-63B4-4F83-84CB-FED94CD6B2A0}" type="presParOf" srcId="{486DF8D9-5EBB-4CD4-B007-19D531F1F218}" destId="{39D0EFE8-23D5-4F24-B282-3922709DE4B3}" srcOrd="10" destOrd="0" presId="urn:microsoft.com/office/officeart/2005/8/layout/hProcess9"/>
    <dgm:cxn modelId="{EC751723-38C5-4BE7-812B-DC615FC044B0}" type="presParOf" srcId="{486DF8D9-5EBB-4CD4-B007-19D531F1F218}" destId="{00AE713F-EC3B-4ED6-921A-E2859D373CA8}" srcOrd="11" destOrd="0" presId="urn:microsoft.com/office/officeart/2005/8/layout/hProcess9"/>
    <dgm:cxn modelId="{2BB46637-1804-45B0-B06C-3BB493FC9CF0}" type="presParOf" srcId="{486DF8D9-5EBB-4CD4-B007-19D531F1F218}" destId="{ADA41A2F-4233-4CB4-B784-3CBD89C96A04}" srcOrd="12" destOrd="0" presId="urn:microsoft.com/office/officeart/2005/8/layout/hProcess9"/>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D246C-1475-415B-9C5B-2BF79349C195}">
      <dsp:nvSpPr>
        <dsp:cNvPr id="0" name=""/>
        <dsp:cNvSpPr/>
      </dsp:nvSpPr>
      <dsp:spPr>
        <a:xfrm>
          <a:off x="341074" y="0"/>
          <a:ext cx="9980991" cy="4433231"/>
        </a:xfrm>
        <a:prstGeom prst="rightArrow">
          <a:avLst/>
        </a:prstGeom>
        <a:solidFill>
          <a:srgbClr val="59A1AD">
            <a:alpha val="34118"/>
          </a:srgbClr>
        </a:solidFill>
        <a:ln>
          <a:noFill/>
        </a:ln>
        <a:effectLst/>
      </dsp:spPr>
      <dsp:style>
        <a:lnRef idx="0">
          <a:scrgbClr r="0" g="0" b="0"/>
        </a:lnRef>
        <a:fillRef idx="1">
          <a:scrgbClr r="0" g="0" b="0"/>
        </a:fillRef>
        <a:effectRef idx="0">
          <a:scrgbClr r="0" g="0" b="0"/>
        </a:effectRef>
        <a:fontRef idx="minor"/>
      </dsp:style>
    </dsp:sp>
    <dsp:sp modelId="{00D4756F-9467-4390-A374-0365D1EBFB2E}">
      <dsp:nvSpPr>
        <dsp:cNvPr id="0" name=""/>
        <dsp:cNvSpPr/>
      </dsp:nvSpPr>
      <dsp:spPr>
        <a:xfrm>
          <a:off x="4427" y="2010097"/>
          <a:ext cx="1382553" cy="1100505"/>
        </a:xfrm>
        <a:prstGeom prst="roundRect">
          <a:avLst/>
        </a:prstGeom>
        <a:solidFill>
          <a:srgbClr val="59A1AD"/>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Grid Connection and cable </a:t>
          </a:r>
          <a:r>
            <a:rPr lang="en-GB" sz="1400" kern="1200">
              <a:solidFill>
                <a:prstClr val="white"/>
              </a:solidFill>
              <a:latin typeface="Calibri" panose="020F0502020204030204"/>
              <a:ea typeface="+mn-ea"/>
              <a:cs typeface="+mn-cs"/>
            </a:rPr>
            <a:t>route</a:t>
          </a:r>
          <a:r>
            <a:rPr lang="en-GB" sz="1400" kern="1200"/>
            <a:t> update</a:t>
          </a:r>
        </a:p>
      </dsp:txBody>
      <dsp:txXfrm>
        <a:off x="58149" y="2063819"/>
        <a:ext cx="1275109" cy="993061"/>
      </dsp:txXfrm>
    </dsp:sp>
    <dsp:sp modelId="{DD0F4BF8-C225-4D97-9369-7C47C010FB33}">
      <dsp:nvSpPr>
        <dsp:cNvPr id="0" name=""/>
        <dsp:cNvSpPr/>
      </dsp:nvSpPr>
      <dsp:spPr>
        <a:xfrm>
          <a:off x="1592942" y="2029550"/>
          <a:ext cx="1603064" cy="1061599"/>
        </a:xfrm>
        <a:prstGeom prst="roundRect">
          <a:avLst/>
        </a:prstGeom>
        <a:solidFill>
          <a:srgbClr val="59A1AD"/>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Autumn </a:t>
          </a:r>
          <a:r>
            <a:rPr lang="en-GB" sz="1400" kern="1200">
              <a:solidFill>
                <a:prstClr val="white"/>
              </a:solidFill>
              <a:latin typeface="Calibri" panose="020F0502020204030204"/>
              <a:ea typeface="+mn-ea"/>
              <a:cs typeface="+mn-cs"/>
            </a:rPr>
            <a:t>consultation</a:t>
          </a:r>
          <a:r>
            <a:rPr lang="en-GB" sz="1400" kern="1200"/>
            <a:t>, Community fund planning</a:t>
          </a:r>
        </a:p>
      </dsp:txBody>
      <dsp:txXfrm>
        <a:off x="1644765" y="2081373"/>
        <a:ext cx="1499418" cy="957953"/>
      </dsp:txXfrm>
    </dsp:sp>
    <dsp:sp modelId="{231A4B86-6EF9-4C82-A656-3BFE974F1D90}">
      <dsp:nvSpPr>
        <dsp:cNvPr id="0" name=""/>
        <dsp:cNvSpPr/>
      </dsp:nvSpPr>
      <dsp:spPr>
        <a:xfrm>
          <a:off x="3401968" y="2023069"/>
          <a:ext cx="1235769" cy="1074561"/>
        </a:xfrm>
        <a:prstGeom prst="roundRect">
          <a:avLst/>
        </a:prstGeom>
        <a:solidFill>
          <a:srgbClr val="59A1AD"/>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DCO submitted Q4 2023</a:t>
          </a:r>
        </a:p>
      </dsp:txBody>
      <dsp:txXfrm>
        <a:off x="3454424" y="2075525"/>
        <a:ext cx="1130857" cy="969649"/>
      </dsp:txXfrm>
    </dsp:sp>
    <dsp:sp modelId="{5FD05201-36B8-4BD3-AC50-2BA159C24311}">
      <dsp:nvSpPr>
        <dsp:cNvPr id="0" name=""/>
        <dsp:cNvSpPr/>
      </dsp:nvSpPr>
      <dsp:spPr>
        <a:xfrm>
          <a:off x="4843699" y="2029550"/>
          <a:ext cx="1471726" cy="1061599"/>
        </a:xfrm>
        <a:prstGeom prst="roundRect">
          <a:avLst/>
        </a:prstGeom>
        <a:solidFill>
          <a:srgbClr val="59A1AD"/>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DCO examination </a:t>
          </a:r>
          <a:r>
            <a:rPr lang="en-GB" sz="1400" kern="1200">
              <a:solidFill>
                <a:prstClr val="white"/>
              </a:solidFill>
              <a:latin typeface="Calibri" panose="020F0502020204030204"/>
              <a:ea typeface="+mn-ea"/>
              <a:cs typeface="+mn-cs"/>
            </a:rPr>
            <a:t>2024</a:t>
          </a:r>
        </a:p>
      </dsp:txBody>
      <dsp:txXfrm>
        <a:off x="4895522" y="2081373"/>
        <a:ext cx="1368080" cy="957953"/>
      </dsp:txXfrm>
    </dsp:sp>
    <dsp:sp modelId="{38FEB30B-B343-4839-975C-DF145D5894A6}">
      <dsp:nvSpPr>
        <dsp:cNvPr id="0" name=""/>
        <dsp:cNvSpPr/>
      </dsp:nvSpPr>
      <dsp:spPr>
        <a:xfrm>
          <a:off x="6521387" y="2023069"/>
          <a:ext cx="1235769" cy="1074561"/>
        </a:xfrm>
        <a:prstGeom prst="roundRect">
          <a:avLst/>
        </a:prstGeom>
        <a:solidFill>
          <a:srgbClr val="59A1AD"/>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prstClr val="white"/>
              </a:solidFill>
              <a:latin typeface="Calibri" panose="020F0502020204030204"/>
              <a:ea typeface="+mn-ea"/>
              <a:cs typeface="+mn-cs"/>
            </a:rPr>
            <a:t>Consent</a:t>
          </a:r>
          <a:r>
            <a:rPr lang="en-GB" sz="1400" kern="1200"/>
            <a:t> decision 2025</a:t>
          </a:r>
        </a:p>
      </dsp:txBody>
      <dsp:txXfrm>
        <a:off x="6573843" y="2075525"/>
        <a:ext cx="1130857" cy="969649"/>
      </dsp:txXfrm>
    </dsp:sp>
    <dsp:sp modelId="{39D0EFE8-23D5-4F24-B282-3922709DE4B3}">
      <dsp:nvSpPr>
        <dsp:cNvPr id="0" name=""/>
        <dsp:cNvSpPr/>
      </dsp:nvSpPr>
      <dsp:spPr>
        <a:xfrm>
          <a:off x="7963117" y="2042522"/>
          <a:ext cx="1434147" cy="1035655"/>
        </a:xfrm>
        <a:prstGeom prst="roundRect">
          <a:avLst/>
        </a:prstGeom>
        <a:solidFill>
          <a:srgbClr val="59A1AD"/>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prstClr val="white"/>
              </a:solidFill>
              <a:latin typeface="Calibri" panose="020F0502020204030204"/>
              <a:ea typeface="+mn-ea"/>
              <a:cs typeface="+mn-cs"/>
            </a:rPr>
            <a:t>Construction</a:t>
          </a:r>
          <a:r>
            <a:rPr lang="en-GB" sz="1400" kern="1200"/>
            <a:t> begins 2026/27</a:t>
          </a:r>
        </a:p>
      </dsp:txBody>
      <dsp:txXfrm>
        <a:off x="8013674" y="2093079"/>
        <a:ext cx="1333033" cy="934541"/>
      </dsp:txXfrm>
    </dsp:sp>
    <dsp:sp modelId="{ADA41A2F-4233-4CB4-B784-3CBD89C96A04}">
      <dsp:nvSpPr>
        <dsp:cNvPr id="0" name=""/>
        <dsp:cNvSpPr/>
      </dsp:nvSpPr>
      <dsp:spPr>
        <a:xfrm>
          <a:off x="9603226" y="2034072"/>
          <a:ext cx="1235769" cy="1052555"/>
        </a:xfrm>
        <a:prstGeom prst="roundRect">
          <a:avLst/>
        </a:prstGeom>
        <a:solidFill>
          <a:srgbClr val="59A1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First power 2030</a:t>
          </a:r>
        </a:p>
      </dsp:txBody>
      <dsp:txXfrm>
        <a:off x="9654607" y="2085453"/>
        <a:ext cx="1133007" cy="94979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B8407E-DC4B-46E0-A07E-1C93E57BF162}" type="datetimeFigureOut">
              <a:rPr lang="en-GB" smtClean="0"/>
              <a:t>10/08/2023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70552-B1CE-493D-809B-126BC8F02CFD}" type="slidenum">
              <a:rPr lang="en-GB" smtClean="0"/>
              <a:t>‹#›</a:t>
            </a:fld>
            <a:endParaRPr lang="en-GB"/>
          </a:p>
        </p:txBody>
      </p:sp>
    </p:spTree>
    <p:extLst>
      <p:ext uri="{BB962C8B-B14F-4D97-AF65-F5344CB8AC3E}">
        <p14:creationId xmlns:p14="http://schemas.microsoft.com/office/powerpoint/2010/main" val="2222411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a:effectLst/>
                <a:latin typeface="Century Gothic"/>
                <a:ea typeface="Calibri" panose="020F0502020204030204" pitchFamily="34" charset="0"/>
                <a:cs typeface="Times New Roman" panose="02020603050405020304" pitchFamily="18" charset="0"/>
              </a:rPr>
              <a:t> </a:t>
            </a:r>
          </a:p>
          <a:p>
            <a:endParaRPr lang="en-GB">
              <a:cs typeface="Calibri"/>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2</a:t>
            </a:fld>
            <a:endParaRPr lang="en-GB"/>
          </a:p>
        </p:txBody>
      </p:sp>
    </p:spTree>
    <p:extLst>
      <p:ext uri="{BB962C8B-B14F-4D97-AF65-F5344CB8AC3E}">
        <p14:creationId xmlns:p14="http://schemas.microsoft.com/office/powerpoint/2010/main" val="381188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a:effectLst/>
                <a:latin typeface="Century Gothic"/>
                <a:ea typeface="Calibri" panose="020F0502020204030204" pitchFamily="34" charset="0"/>
                <a:cs typeface="Times New Roman" panose="02020603050405020304" pitchFamily="18" charset="0"/>
              </a:rPr>
              <a:t> </a:t>
            </a:r>
          </a:p>
          <a:p>
            <a:endParaRPr lang="en-GB">
              <a:cs typeface="Calibri"/>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5</a:t>
            </a:fld>
            <a:endParaRPr lang="en-GB"/>
          </a:p>
        </p:txBody>
      </p:sp>
    </p:spTree>
    <p:extLst>
      <p:ext uri="{BB962C8B-B14F-4D97-AF65-F5344CB8AC3E}">
        <p14:creationId xmlns:p14="http://schemas.microsoft.com/office/powerpoint/2010/main" val="1634583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900" b="0" i="0" u="none" strike="noStrike">
                <a:solidFill>
                  <a:srgbClr val="043D4B"/>
                </a:solidFill>
                <a:effectLst/>
                <a:latin typeface="+mn-lt"/>
              </a:rPr>
              <a:t>The key reasons for this recommendation are;</a:t>
            </a:r>
            <a:r>
              <a:rPr lang="en-US" sz="900" b="0" i="0">
                <a:solidFill>
                  <a:srgbClr val="043D4B"/>
                </a:solidFill>
                <a:effectLst/>
                <a:latin typeface="+mn-lt"/>
              </a:rPr>
              <a:t>​</a:t>
            </a:r>
            <a:endParaRPr lang="en-US" sz="900" b="0" i="0">
              <a:solidFill>
                <a:srgbClr val="000000"/>
              </a:solidFill>
              <a:effectLst/>
              <a:latin typeface="+mn-lt"/>
            </a:endParaRPr>
          </a:p>
          <a:p>
            <a:pPr algn="l" rtl="0" fontAlgn="base">
              <a:buFont typeface="Arial" panose="020B0604020202020204" pitchFamily="34" charset="0"/>
              <a:buChar char="•"/>
            </a:pPr>
            <a:r>
              <a:rPr lang="en-GB" sz="900" b="1" i="0" u="none" strike="noStrike">
                <a:solidFill>
                  <a:srgbClr val="043D4B"/>
                </a:solidFill>
                <a:effectLst/>
                <a:latin typeface="+mn-lt"/>
              </a:rPr>
              <a:t>Engineering</a:t>
            </a:r>
            <a:r>
              <a:rPr lang="en-GB" sz="900" b="0" i="0" u="none" strike="noStrike">
                <a:solidFill>
                  <a:srgbClr val="043D4B"/>
                </a:solidFill>
                <a:effectLst/>
                <a:latin typeface="+mn-lt"/>
              </a:rPr>
              <a:t>- The running silts / sands are more prevalent along Rev 1 would result in significant engineering challenges for installation*;</a:t>
            </a:r>
            <a:r>
              <a:rPr lang="en-US" sz="900" b="0" i="0">
                <a:solidFill>
                  <a:srgbClr val="043D4B"/>
                </a:solidFill>
                <a:effectLst/>
                <a:latin typeface="+mn-lt"/>
              </a:rPr>
              <a:t>​</a:t>
            </a:r>
            <a:endParaRPr lang="en-US" sz="900" b="0" i="0">
              <a:solidFill>
                <a:srgbClr val="000000"/>
              </a:solidFill>
              <a:effectLst/>
              <a:latin typeface="+mn-lt"/>
            </a:endParaRPr>
          </a:p>
          <a:p>
            <a:pPr algn="l" rtl="0" fontAlgn="base">
              <a:buFont typeface="Arial" panose="020B0604020202020204" pitchFamily="34" charset="0"/>
              <a:buChar char="•"/>
            </a:pPr>
            <a:r>
              <a:rPr lang="en-GB" sz="900" b="1" i="0" u="none" strike="noStrike">
                <a:solidFill>
                  <a:srgbClr val="043D4B"/>
                </a:solidFill>
                <a:effectLst/>
                <a:latin typeface="+mn-lt"/>
              </a:rPr>
              <a:t>Environmental</a:t>
            </a:r>
            <a:r>
              <a:rPr lang="en-GB" sz="900" b="0" i="0" u="none" strike="noStrike">
                <a:solidFill>
                  <a:srgbClr val="043D4B"/>
                </a:solidFill>
                <a:effectLst/>
                <a:latin typeface="+mn-lt"/>
              </a:rPr>
              <a:t> – the engineering methods required along Rev 1 would trigger greater environmental impacts** compared with Rev 1A; and</a:t>
            </a:r>
            <a:r>
              <a:rPr lang="en-US" sz="900" b="0" i="0">
                <a:solidFill>
                  <a:srgbClr val="043D4B"/>
                </a:solidFill>
                <a:effectLst/>
                <a:latin typeface="+mn-lt"/>
              </a:rPr>
              <a:t>​</a:t>
            </a:r>
            <a:endParaRPr lang="en-US" sz="900" b="0" i="0">
              <a:solidFill>
                <a:srgbClr val="000000"/>
              </a:solidFill>
              <a:effectLst/>
              <a:latin typeface="+mn-lt"/>
            </a:endParaRPr>
          </a:p>
          <a:p>
            <a:pPr algn="l" rtl="0" fontAlgn="base">
              <a:buFont typeface="Arial" panose="020B0604020202020204" pitchFamily="34" charset="0"/>
              <a:buChar char="•"/>
            </a:pPr>
            <a:r>
              <a:rPr lang="en-GB" sz="900" b="1" i="0" u="none" strike="noStrike">
                <a:solidFill>
                  <a:srgbClr val="043D4B"/>
                </a:solidFill>
                <a:effectLst/>
                <a:latin typeface="+mn-lt"/>
              </a:rPr>
              <a:t>Land</a:t>
            </a:r>
            <a:r>
              <a:rPr lang="en-GB" sz="900" b="0" i="0" u="none" strike="noStrike">
                <a:solidFill>
                  <a:srgbClr val="043D4B"/>
                </a:solidFill>
                <a:effectLst/>
                <a:latin typeface="+mn-lt"/>
              </a:rPr>
              <a:t> - the % of Grade 1 agricultural land on Rev 1 is significantly higher*** which would result in higher easement costs, higher crop compensation costs and higher probability for landowner objection.</a:t>
            </a:r>
            <a:r>
              <a:rPr lang="en-US" sz="900" b="0" i="0">
                <a:solidFill>
                  <a:srgbClr val="043D4B"/>
                </a:solidFill>
                <a:effectLst/>
                <a:latin typeface="+mn-lt"/>
              </a:rPr>
              <a:t>​</a:t>
            </a:r>
            <a:endParaRPr lang="en-US" sz="900" b="0" i="0">
              <a:solidFill>
                <a:srgbClr val="000000"/>
              </a:solidFill>
              <a:effectLst/>
              <a:latin typeface="+mn-lt"/>
            </a:endParaRPr>
          </a:p>
          <a:p>
            <a:pPr algn="l" rtl="0" fontAlgn="base">
              <a:buFont typeface="Arial" panose="020B0604020202020204" pitchFamily="34" charset="0"/>
              <a:buChar char="•"/>
            </a:pPr>
            <a:r>
              <a:rPr lang="en-GB" sz="900" b="1" i="0" u="none" strike="noStrike">
                <a:solidFill>
                  <a:srgbClr val="043D4B"/>
                </a:solidFill>
                <a:effectLst/>
                <a:latin typeface="+mn-lt"/>
              </a:rPr>
              <a:t>Planning Policy </a:t>
            </a:r>
            <a:r>
              <a:rPr lang="en-GB" sz="900" b="0" i="0" u="none" strike="noStrike">
                <a:solidFill>
                  <a:srgbClr val="043D4B"/>
                </a:solidFill>
                <a:effectLst/>
                <a:latin typeface="+mn-lt"/>
              </a:rPr>
              <a:t>– National Planning Policy advocates schemes to avoid Best and Most Versatile (BMV) land classification where there are suitable alternatives.</a:t>
            </a:r>
            <a:r>
              <a:rPr lang="en-US" sz="900" b="0" i="0">
                <a:solidFill>
                  <a:srgbClr val="043D4B"/>
                </a:solidFill>
                <a:effectLst/>
                <a:latin typeface="+mn-lt"/>
              </a:rPr>
              <a:t>​</a:t>
            </a:r>
            <a:endParaRPr lang="en-US" sz="900" b="0" i="0">
              <a:solidFill>
                <a:srgbClr val="000000"/>
              </a:solidFill>
              <a:effectLst/>
              <a:latin typeface="+mn-lt"/>
            </a:endParaRPr>
          </a:p>
          <a:p>
            <a:pPr algn="l" rtl="0" fontAlgn="base">
              <a:buFont typeface="Arial" panose="020B0604020202020204" pitchFamily="34" charset="0"/>
              <a:buChar char="•"/>
            </a:pPr>
            <a:r>
              <a:rPr lang="en-GB" sz="900" b="1" i="0" u="none" strike="noStrike">
                <a:solidFill>
                  <a:srgbClr val="043D4B"/>
                </a:solidFill>
                <a:effectLst/>
                <a:latin typeface="+mn-lt"/>
              </a:rPr>
              <a:t>Consultation Responses </a:t>
            </a:r>
            <a:r>
              <a:rPr lang="en-GB" sz="900" b="0" i="0" u="none" strike="noStrike">
                <a:solidFill>
                  <a:srgbClr val="043D4B"/>
                </a:solidFill>
                <a:effectLst/>
                <a:latin typeface="+mn-lt"/>
              </a:rPr>
              <a:t>– Phase 2 consultation responses, Community Liaison Groups and bilateral meetings confirmed the above related risks from statutory stakeholders (e.g. National Farmers Union, Lincolnshire County Council, District and Parish Councils) and non-statutory stakeholders.</a:t>
            </a:r>
            <a:endParaRPr lang="en-US" sz="900" b="0" i="0">
              <a:solidFill>
                <a:srgbClr val="000000"/>
              </a:solidFill>
              <a:effectLst/>
              <a:latin typeface="+mn-lt"/>
            </a:endParaRPr>
          </a:p>
          <a:p>
            <a:endParaRPr lang="en-GB"/>
          </a:p>
        </p:txBody>
      </p:sp>
      <p:sp>
        <p:nvSpPr>
          <p:cNvPr id="4" name="Slide Number Placeholder 3"/>
          <p:cNvSpPr>
            <a:spLocks noGrp="1"/>
          </p:cNvSpPr>
          <p:nvPr>
            <p:ph type="sldNum" sz="quarter" idx="5"/>
          </p:nvPr>
        </p:nvSpPr>
        <p:spPr/>
        <p:txBody>
          <a:bodyPr/>
          <a:lstStyle/>
          <a:p>
            <a:fld id="{34770552-B1CE-493D-809B-126BC8F02CFD}" type="slidenum">
              <a:rPr lang="en-GB" smtClean="0"/>
              <a:t>9</a:t>
            </a:fld>
            <a:endParaRPr lang="en-GB"/>
          </a:p>
        </p:txBody>
      </p:sp>
    </p:spTree>
    <p:extLst>
      <p:ext uri="{BB962C8B-B14F-4D97-AF65-F5344CB8AC3E}">
        <p14:creationId xmlns:p14="http://schemas.microsoft.com/office/powerpoint/2010/main" val="1369630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770552-B1CE-493D-809B-126BC8F02CFD}" type="slidenum">
              <a:rPr lang="en-GB" smtClean="0"/>
              <a:t>11</a:t>
            </a:fld>
            <a:endParaRPr lang="en-GB"/>
          </a:p>
        </p:txBody>
      </p:sp>
    </p:spTree>
    <p:extLst>
      <p:ext uri="{BB962C8B-B14F-4D97-AF65-F5344CB8AC3E}">
        <p14:creationId xmlns:p14="http://schemas.microsoft.com/office/powerpoint/2010/main" val="1319573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F522-89B8-4F72-8F4C-427F240D9A0C}"/>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91D18F5-32D0-4DD0-A139-BAF69264D1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8CE5A5E-CD92-4E89-9241-A93D8ED39493}"/>
              </a:ext>
            </a:extLst>
          </p:cNvPr>
          <p:cNvSpPr>
            <a:spLocks noGrp="1"/>
          </p:cNvSpPr>
          <p:nvPr>
            <p:ph type="dt" sz="half" idx="10"/>
          </p:nvPr>
        </p:nvSpPr>
        <p:spPr/>
        <p:txBody>
          <a:bodyPr/>
          <a:lstStyle/>
          <a:p>
            <a:fld id="{2626B014-A82A-4D9D-A2AC-3EC2B2EBC0A9}" type="datetimeFigureOut">
              <a:rPr lang="en-GB" smtClean="0"/>
              <a:t>10/08/2023</a:t>
            </a:fld>
            <a:endParaRPr lang="en-GB"/>
          </a:p>
        </p:txBody>
      </p:sp>
      <p:sp>
        <p:nvSpPr>
          <p:cNvPr id="5" name="Footer Placeholder 4">
            <a:extLst>
              <a:ext uri="{FF2B5EF4-FFF2-40B4-BE49-F238E27FC236}">
                <a16:creationId xmlns:a16="http://schemas.microsoft.com/office/drawing/2014/main" id="{F71EA482-2A04-435F-A8EB-4420F70F3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DE1788-CA4A-4B40-AADD-9C897BDC3D80}"/>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3924451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4096F-C36B-4F38-8A03-C1789CB664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0B9383-5FB4-4F80-9CA4-25072118A1CA}"/>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55C27811-A3C1-4896-969E-655E584B1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39C5C2-DDD9-4A16-856B-39D143FB28E9}"/>
              </a:ext>
            </a:extLst>
          </p:cNvPr>
          <p:cNvSpPr>
            <a:spLocks noGrp="1"/>
          </p:cNvSpPr>
          <p:nvPr>
            <p:ph type="dt" sz="half" idx="10"/>
          </p:nvPr>
        </p:nvSpPr>
        <p:spPr/>
        <p:txBody>
          <a:bodyPr/>
          <a:lstStyle/>
          <a:p>
            <a:fld id="{2626B014-A82A-4D9D-A2AC-3EC2B2EBC0A9}" type="datetimeFigureOut">
              <a:rPr lang="en-GB" smtClean="0"/>
              <a:t>10/08/2023</a:t>
            </a:fld>
            <a:endParaRPr lang="en-GB"/>
          </a:p>
        </p:txBody>
      </p:sp>
      <p:sp>
        <p:nvSpPr>
          <p:cNvPr id="6" name="Footer Placeholder 5">
            <a:extLst>
              <a:ext uri="{FF2B5EF4-FFF2-40B4-BE49-F238E27FC236}">
                <a16:creationId xmlns:a16="http://schemas.microsoft.com/office/drawing/2014/main" id="{CAC9B73D-5CBF-4E22-8FEE-C08C48B552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8424C9-0747-4122-982E-1589FE3F1E2A}"/>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37433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62B3F-78E5-48A7-8B65-A2AD7701F5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7DF7CA-6259-4DD1-AE92-13CB52B75D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9DA97-01AE-4F10-8FA3-97C1BA6ACCDA}"/>
              </a:ext>
            </a:extLst>
          </p:cNvPr>
          <p:cNvSpPr>
            <a:spLocks noGrp="1"/>
          </p:cNvSpPr>
          <p:nvPr>
            <p:ph type="dt" sz="half" idx="10"/>
          </p:nvPr>
        </p:nvSpPr>
        <p:spPr/>
        <p:txBody>
          <a:bodyPr/>
          <a:lstStyle/>
          <a:p>
            <a:fld id="{2626B014-A82A-4D9D-A2AC-3EC2B2EBC0A9}" type="datetimeFigureOut">
              <a:rPr lang="en-GB" smtClean="0"/>
              <a:t>10/08/2023</a:t>
            </a:fld>
            <a:endParaRPr lang="en-GB"/>
          </a:p>
        </p:txBody>
      </p:sp>
      <p:sp>
        <p:nvSpPr>
          <p:cNvPr id="5" name="Footer Placeholder 4">
            <a:extLst>
              <a:ext uri="{FF2B5EF4-FFF2-40B4-BE49-F238E27FC236}">
                <a16:creationId xmlns:a16="http://schemas.microsoft.com/office/drawing/2014/main" id="{0C9C4F04-66D4-4934-A2A6-6B0ACEBD21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EB3798-5E94-4CEF-A372-080CFD5F9C09}"/>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426100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269951-01DA-4197-AE25-FCF9AF3AAE5B}"/>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CBB50C-DC12-4936-AED4-87B77B6B7678}"/>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BCDAF6-30B2-403B-94A6-CE78DEE1B41E}"/>
              </a:ext>
            </a:extLst>
          </p:cNvPr>
          <p:cNvSpPr>
            <a:spLocks noGrp="1"/>
          </p:cNvSpPr>
          <p:nvPr>
            <p:ph type="dt" sz="half" idx="10"/>
          </p:nvPr>
        </p:nvSpPr>
        <p:spPr/>
        <p:txBody>
          <a:bodyPr/>
          <a:lstStyle/>
          <a:p>
            <a:fld id="{2626B014-A82A-4D9D-A2AC-3EC2B2EBC0A9}" type="datetimeFigureOut">
              <a:rPr lang="en-GB" smtClean="0"/>
              <a:t>10/08/2023</a:t>
            </a:fld>
            <a:endParaRPr lang="en-GB"/>
          </a:p>
        </p:txBody>
      </p:sp>
      <p:sp>
        <p:nvSpPr>
          <p:cNvPr id="5" name="Footer Placeholder 4">
            <a:extLst>
              <a:ext uri="{FF2B5EF4-FFF2-40B4-BE49-F238E27FC236}">
                <a16:creationId xmlns:a16="http://schemas.microsoft.com/office/drawing/2014/main" id="{7E5F7098-BA1B-40A5-9640-485FB3958D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E78B90-A234-42AE-84CB-BDB6E0405839}"/>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507627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03611-7FEC-0422-E687-A98CCB9A6A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6A01735-415F-E8AD-B423-82F4D5DEDB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C19C01D-D8D2-366B-6EE3-775F9EA846F0}"/>
              </a:ext>
            </a:extLst>
          </p:cNvPr>
          <p:cNvSpPr>
            <a:spLocks noGrp="1"/>
          </p:cNvSpPr>
          <p:nvPr>
            <p:ph type="dt" sz="half" idx="10"/>
          </p:nvPr>
        </p:nvSpPr>
        <p:spPr/>
        <p:txBody>
          <a:bodyPr/>
          <a:lstStyle/>
          <a:p>
            <a:fld id="{8F3EBEC9-E5BE-4E5C-9904-9D43B3EDD661}" type="datetimeFigureOut">
              <a:rPr lang="en-GB" smtClean="0"/>
              <a:t>10/08/2023</a:t>
            </a:fld>
            <a:endParaRPr lang="en-GB"/>
          </a:p>
        </p:txBody>
      </p:sp>
      <p:sp>
        <p:nvSpPr>
          <p:cNvPr id="5" name="Footer Placeholder 4">
            <a:extLst>
              <a:ext uri="{FF2B5EF4-FFF2-40B4-BE49-F238E27FC236}">
                <a16:creationId xmlns:a16="http://schemas.microsoft.com/office/drawing/2014/main" id="{1AAEC12F-6744-6E2B-E69A-53573F57DD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F58288-C42B-DECB-93D4-E845BFCC9A69}"/>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3971660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197D9-7216-4504-BDB8-F14F1E8E8F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499DC2-01EE-FBA0-EB51-F822716B4F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6A2C2C-1819-A6F1-11FB-B038E241398B}"/>
              </a:ext>
            </a:extLst>
          </p:cNvPr>
          <p:cNvSpPr>
            <a:spLocks noGrp="1"/>
          </p:cNvSpPr>
          <p:nvPr>
            <p:ph type="dt" sz="half" idx="10"/>
          </p:nvPr>
        </p:nvSpPr>
        <p:spPr/>
        <p:txBody>
          <a:bodyPr/>
          <a:lstStyle/>
          <a:p>
            <a:fld id="{8F3EBEC9-E5BE-4E5C-9904-9D43B3EDD661}" type="datetimeFigureOut">
              <a:rPr lang="en-GB" smtClean="0"/>
              <a:t>10/08/2023</a:t>
            </a:fld>
            <a:endParaRPr lang="en-GB"/>
          </a:p>
        </p:txBody>
      </p:sp>
      <p:sp>
        <p:nvSpPr>
          <p:cNvPr id="5" name="Footer Placeholder 4">
            <a:extLst>
              <a:ext uri="{FF2B5EF4-FFF2-40B4-BE49-F238E27FC236}">
                <a16:creationId xmlns:a16="http://schemas.microsoft.com/office/drawing/2014/main" id="{C7972B43-2C83-4CA8-0C17-D2370CB288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3513D7-ACA4-216D-4E59-67B7AA98B201}"/>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4171457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0AE89-DE5B-C234-2677-F84A36C54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37E585-AAC9-59D2-A0A0-6A1B94DA8C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544052-0FB1-A050-7645-142DAAD125D2}"/>
              </a:ext>
            </a:extLst>
          </p:cNvPr>
          <p:cNvSpPr>
            <a:spLocks noGrp="1"/>
          </p:cNvSpPr>
          <p:nvPr>
            <p:ph type="dt" sz="half" idx="10"/>
          </p:nvPr>
        </p:nvSpPr>
        <p:spPr/>
        <p:txBody>
          <a:bodyPr/>
          <a:lstStyle/>
          <a:p>
            <a:fld id="{8F3EBEC9-E5BE-4E5C-9904-9D43B3EDD661}" type="datetimeFigureOut">
              <a:rPr lang="en-GB" smtClean="0"/>
              <a:t>10/08/2023</a:t>
            </a:fld>
            <a:endParaRPr lang="en-GB"/>
          </a:p>
        </p:txBody>
      </p:sp>
      <p:sp>
        <p:nvSpPr>
          <p:cNvPr id="5" name="Footer Placeholder 4">
            <a:extLst>
              <a:ext uri="{FF2B5EF4-FFF2-40B4-BE49-F238E27FC236}">
                <a16:creationId xmlns:a16="http://schemas.microsoft.com/office/drawing/2014/main" id="{A0AE544A-7071-DA2A-FD87-FB19B05034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861870-A6D9-FDC2-E8A8-B624394ED804}"/>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4076634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DDEDE-3911-4872-C3CF-35B3CDA9BC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E0FE6-2A33-F812-7A87-83297C55F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9E3557-D57A-A8A1-30CF-4743906E47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FDFF3DC-D3A3-205F-6161-6054CBBCB355}"/>
              </a:ext>
            </a:extLst>
          </p:cNvPr>
          <p:cNvSpPr>
            <a:spLocks noGrp="1"/>
          </p:cNvSpPr>
          <p:nvPr>
            <p:ph type="dt" sz="half" idx="10"/>
          </p:nvPr>
        </p:nvSpPr>
        <p:spPr/>
        <p:txBody>
          <a:bodyPr/>
          <a:lstStyle/>
          <a:p>
            <a:fld id="{8F3EBEC9-E5BE-4E5C-9904-9D43B3EDD661}" type="datetimeFigureOut">
              <a:rPr lang="en-GB" smtClean="0"/>
              <a:t>10/08/2023</a:t>
            </a:fld>
            <a:endParaRPr lang="en-GB"/>
          </a:p>
        </p:txBody>
      </p:sp>
      <p:sp>
        <p:nvSpPr>
          <p:cNvPr id="6" name="Footer Placeholder 5">
            <a:extLst>
              <a:ext uri="{FF2B5EF4-FFF2-40B4-BE49-F238E27FC236}">
                <a16:creationId xmlns:a16="http://schemas.microsoft.com/office/drawing/2014/main" id="{2B0EB5ED-8992-D138-0B25-845B4AB1BB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26D6D3-A266-C4E8-AE65-69441DA04A35}"/>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755892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A0DC-2803-CDE1-9A8F-DF9D0D6BE24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5AF4A7-16A3-5D92-8F7C-A4CA95471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3FB3E0-1A07-8EA7-CDF6-2ACCB84AC6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8E3644-5302-5DE5-0660-CB8EBFE13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F344E-C5D7-7B51-D46A-702B2C2F33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2E4735-252C-EC55-2D43-1BCB40E36A5C}"/>
              </a:ext>
            </a:extLst>
          </p:cNvPr>
          <p:cNvSpPr>
            <a:spLocks noGrp="1"/>
          </p:cNvSpPr>
          <p:nvPr>
            <p:ph type="dt" sz="half" idx="10"/>
          </p:nvPr>
        </p:nvSpPr>
        <p:spPr/>
        <p:txBody>
          <a:bodyPr/>
          <a:lstStyle/>
          <a:p>
            <a:fld id="{8F3EBEC9-E5BE-4E5C-9904-9D43B3EDD661}" type="datetimeFigureOut">
              <a:rPr lang="en-GB" smtClean="0"/>
              <a:t>10/08/2023</a:t>
            </a:fld>
            <a:endParaRPr lang="en-GB"/>
          </a:p>
        </p:txBody>
      </p:sp>
      <p:sp>
        <p:nvSpPr>
          <p:cNvPr id="8" name="Footer Placeholder 7">
            <a:extLst>
              <a:ext uri="{FF2B5EF4-FFF2-40B4-BE49-F238E27FC236}">
                <a16:creationId xmlns:a16="http://schemas.microsoft.com/office/drawing/2014/main" id="{28B922BD-16EB-43F2-B074-2687AD94C4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4938D3B-1E2B-1D1A-95F1-B5C32CB38E6B}"/>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699203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C7BEF-D612-884B-6163-4BA4419DBD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6F6B33-E75A-2E7A-3B64-7906562D5901}"/>
              </a:ext>
            </a:extLst>
          </p:cNvPr>
          <p:cNvSpPr>
            <a:spLocks noGrp="1"/>
          </p:cNvSpPr>
          <p:nvPr>
            <p:ph type="dt" sz="half" idx="10"/>
          </p:nvPr>
        </p:nvSpPr>
        <p:spPr/>
        <p:txBody>
          <a:bodyPr/>
          <a:lstStyle/>
          <a:p>
            <a:fld id="{8F3EBEC9-E5BE-4E5C-9904-9D43B3EDD661}" type="datetimeFigureOut">
              <a:rPr lang="en-GB" smtClean="0"/>
              <a:t>10/08/2023</a:t>
            </a:fld>
            <a:endParaRPr lang="en-GB"/>
          </a:p>
        </p:txBody>
      </p:sp>
      <p:sp>
        <p:nvSpPr>
          <p:cNvPr id="4" name="Footer Placeholder 3">
            <a:extLst>
              <a:ext uri="{FF2B5EF4-FFF2-40B4-BE49-F238E27FC236}">
                <a16:creationId xmlns:a16="http://schemas.microsoft.com/office/drawing/2014/main" id="{40BC05D9-CE40-EA8A-E71C-36A628F0C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0274EF-B711-DAF9-6197-CE953000AD10}"/>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267654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9A7F32-0B5D-1F3A-C034-8674DC3D52F0}"/>
              </a:ext>
            </a:extLst>
          </p:cNvPr>
          <p:cNvSpPr>
            <a:spLocks noGrp="1"/>
          </p:cNvSpPr>
          <p:nvPr>
            <p:ph type="dt" sz="half" idx="10"/>
          </p:nvPr>
        </p:nvSpPr>
        <p:spPr/>
        <p:txBody>
          <a:bodyPr/>
          <a:lstStyle/>
          <a:p>
            <a:fld id="{8F3EBEC9-E5BE-4E5C-9904-9D43B3EDD661}" type="datetimeFigureOut">
              <a:rPr lang="en-GB" smtClean="0"/>
              <a:t>10/08/2023</a:t>
            </a:fld>
            <a:endParaRPr lang="en-GB"/>
          </a:p>
        </p:txBody>
      </p:sp>
      <p:sp>
        <p:nvSpPr>
          <p:cNvPr id="3" name="Footer Placeholder 2">
            <a:extLst>
              <a:ext uri="{FF2B5EF4-FFF2-40B4-BE49-F238E27FC236}">
                <a16:creationId xmlns:a16="http://schemas.microsoft.com/office/drawing/2014/main" id="{ADB53CA3-DEB5-5D6D-1BDD-E2E902C4B74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805D202-8A9E-0A86-687D-E130D795E7D0}"/>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78532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F522-89B8-4F72-8F4C-427F240D9A0C}"/>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91D18F5-32D0-4DD0-A139-BAF69264D1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8CE5A5E-CD92-4E89-9241-A93D8ED39493}"/>
              </a:ext>
            </a:extLst>
          </p:cNvPr>
          <p:cNvSpPr>
            <a:spLocks noGrp="1"/>
          </p:cNvSpPr>
          <p:nvPr>
            <p:ph type="dt" sz="half" idx="10"/>
          </p:nvPr>
        </p:nvSpPr>
        <p:spPr/>
        <p:txBody>
          <a:bodyPr/>
          <a:lstStyle/>
          <a:p>
            <a:fld id="{2626B014-A82A-4D9D-A2AC-3EC2B2EBC0A9}" type="datetimeFigureOut">
              <a:rPr lang="en-GB" smtClean="0"/>
              <a:t>10/08/2023</a:t>
            </a:fld>
            <a:endParaRPr lang="en-GB"/>
          </a:p>
        </p:txBody>
      </p:sp>
      <p:sp>
        <p:nvSpPr>
          <p:cNvPr id="5" name="Footer Placeholder 4">
            <a:extLst>
              <a:ext uri="{FF2B5EF4-FFF2-40B4-BE49-F238E27FC236}">
                <a16:creationId xmlns:a16="http://schemas.microsoft.com/office/drawing/2014/main" id="{F71EA482-2A04-435F-A8EB-4420F70F3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DE1788-CA4A-4B40-AADD-9C897BDC3D80}"/>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3924451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3C86-5DDE-50C6-FFD6-0EE09E063C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344B4F-8975-D8D2-7C7A-CA7C5D895F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B55AB9-43A2-DF64-9A26-E805E35064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D5FBD-DBEB-7966-6CD5-F2C6DAF4E65B}"/>
              </a:ext>
            </a:extLst>
          </p:cNvPr>
          <p:cNvSpPr>
            <a:spLocks noGrp="1"/>
          </p:cNvSpPr>
          <p:nvPr>
            <p:ph type="dt" sz="half" idx="10"/>
          </p:nvPr>
        </p:nvSpPr>
        <p:spPr/>
        <p:txBody>
          <a:bodyPr/>
          <a:lstStyle/>
          <a:p>
            <a:fld id="{8F3EBEC9-E5BE-4E5C-9904-9D43B3EDD661}" type="datetimeFigureOut">
              <a:rPr lang="en-GB" smtClean="0"/>
              <a:t>10/08/2023</a:t>
            </a:fld>
            <a:endParaRPr lang="en-GB"/>
          </a:p>
        </p:txBody>
      </p:sp>
      <p:sp>
        <p:nvSpPr>
          <p:cNvPr id="6" name="Footer Placeholder 5">
            <a:extLst>
              <a:ext uri="{FF2B5EF4-FFF2-40B4-BE49-F238E27FC236}">
                <a16:creationId xmlns:a16="http://schemas.microsoft.com/office/drawing/2014/main" id="{AE90DCD3-587A-E8BB-F4E7-512BFA4DAD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4899EC-A9B8-BD31-0C89-446B84D3CF58}"/>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3733064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FE93D-D0B5-3BD0-C07A-A229F58E2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B2BB635-A8FD-DD53-A07C-6DDF674DDA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E0F5B3F-949E-894D-8047-4C41CD6C6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1584B-1419-5622-A42D-F5947F45F496}"/>
              </a:ext>
            </a:extLst>
          </p:cNvPr>
          <p:cNvSpPr>
            <a:spLocks noGrp="1"/>
          </p:cNvSpPr>
          <p:nvPr>
            <p:ph type="dt" sz="half" idx="10"/>
          </p:nvPr>
        </p:nvSpPr>
        <p:spPr/>
        <p:txBody>
          <a:bodyPr/>
          <a:lstStyle/>
          <a:p>
            <a:fld id="{8F3EBEC9-E5BE-4E5C-9904-9D43B3EDD661}" type="datetimeFigureOut">
              <a:rPr lang="en-GB" smtClean="0"/>
              <a:t>10/08/2023</a:t>
            </a:fld>
            <a:endParaRPr lang="en-GB"/>
          </a:p>
        </p:txBody>
      </p:sp>
      <p:sp>
        <p:nvSpPr>
          <p:cNvPr id="6" name="Footer Placeholder 5">
            <a:extLst>
              <a:ext uri="{FF2B5EF4-FFF2-40B4-BE49-F238E27FC236}">
                <a16:creationId xmlns:a16="http://schemas.microsoft.com/office/drawing/2014/main" id="{76E3FE88-9F83-2CD2-3DEC-45E611C30E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ECCA20-A74C-78CC-BCFB-E75A0B09FCF6}"/>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717258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1200-0C0E-FE8E-BB11-A9F1C0F4CB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BF11C4-1E9A-1E9E-F6EB-AA007F0D8F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2CF38-B688-5508-CD00-D05D86ACB768}"/>
              </a:ext>
            </a:extLst>
          </p:cNvPr>
          <p:cNvSpPr>
            <a:spLocks noGrp="1"/>
          </p:cNvSpPr>
          <p:nvPr>
            <p:ph type="dt" sz="half" idx="10"/>
          </p:nvPr>
        </p:nvSpPr>
        <p:spPr/>
        <p:txBody>
          <a:bodyPr/>
          <a:lstStyle/>
          <a:p>
            <a:fld id="{8F3EBEC9-E5BE-4E5C-9904-9D43B3EDD661}" type="datetimeFigureOut">
              <a:rPr lang="en-GB" smtClean="0"/>
              <a:t>10/08/2023</a:t>
            </a:fld>
            <a:endParaRPr lang="en-GB"/>
          </a:p>
        </p:txBody>
      </p:sp>
      <p:sp>
        <p:nvSpPr>
          <p:cNvPr id="5" name="Footer Placeholder 4">
            <a:extLst>
              <a:ext uri="{FF2B5EF4-FFF2-40B4-BE49-F238E27FC236}">
                <a16:creationId xmlns:a16="http://schemas.microsoft.com/office/drawing/2014/main" id="{096A2AF6-107A-B982-EFC8-5E3082AFBA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9849BF-B072-CBCA-6093-8585B0C0DD93}"/>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275516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A5AF32-C9F7-DAF3-EE41-4AB46A477B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DF4DB9-C22D-2AF1-1044-650688F50D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EC2F43-CCA4-848A-62AE-B2CADEE0D418}"/>
              </a:ext>
            </a:extLst>
          </p:cNvPr>
          <p:cNvSpPr>
            <a:spLocks noGrp="1"/>
          </p:cNvSpPr>
          <p:nvPr>
            <p:ph type="dt" sz="half" idx="10"/>
          </p:nvPr>
        </p:nvSpPr>
        <p:spPr/>
        <p:txBody>
          <a:bodyPr/>
          <a:lstStyle/>
          <a:p>
            <a:fld id="{8F3EBEC9-E5BE-4E5C-9904-9D43B3EDD661}" type="datetimeFigureOut">
              <a:rPr lang="en-GB" smtClean="0"/>
              <a:t>10/08/2023</a:t>
            </a:fld>
            <a:endParaRPr lang="en-GB"/>
          </a:p>
        </p:txBody>
      </p:sp>
      <p:sp>
        <p:nvSpPr>
          <p:cNvPr id="5" name="Footer Placeholder 4">
            <a:extLst>
              <a:ext uri="{FF2B5EF4-FFF2-40B4-BE49-F238E27FC236}">
                <a16:creationId xmlns:a16="http://schemas.microsoft.com/office/drawing/2014/main" id="{1799D55A-86E9-6AA0-4478-C39FC30B3C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D1C95A-311A-E184-2A0E-DF3DD642E99F}"/>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3719296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2164-E25B-483B-BE98-F92123402D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39AFF3-EC3F-4A34-A40A-3064B04C67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0FC081-2403-4643-8701-A9C71D64BD9D}"/>
              </a:ext>
            </a:extLst>
          </p:cNvPr>
          <p:cNvSpPr>
            <a:spLocks noGrp="1"/>
          </p:cNvSpPr>
          <p:nvPr>
            <p:ph type="dt" sz="half" idx="10"/>
          </p:nvPr>
        </p:nvSpPr>
        <p:spPr/>
        <p:txBody>
          <a:bodyPr/>
          <a:lstStyle/>
          <a:p>
            <a:fld id="{2626B014-A82A-4D9D-A2AC-3EC2B2EBC0A9}" type="datetimeFigureOut">
              <a:rPr lang="en-GB" smtClean="0"/>
              <a:t>10/08/2023</a:t>
            </a:fld>
            <a:endParaRPr lang="en-GB"/>
          </a:p>
        </p:txBody>
      </p:sp>
      <p:sp>
        <p:nvSpPr>
          <p:cNvPr id="5" name="Footer Placeholder 4">
            <a:extLst>
              <a:ext uri="{FF2B5EF4-FFF2-40B4-BE49-F238E27FC236}">
                <a16:creationId xmlns:a16="http://schemas.microsoft.com/office/drawing/2014/main" id="{B345C5FC-D992-45B1-8A0C-E1DE270806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67287C-1097-499C-B761-433B7D9123C5}"/>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103575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2F1EC-89BE-4618-B8CB-D5DF565CE2A4}"/>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65CAD92-0BC5-4919-9AA4-A1E57EE259DD}"/>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015AE3-CBEC-43D6-8B43-AE001603685F}"/>
              </a:ext>
            </a:extLst>
          </p:cNvPr>
          <p:cNvSpPr>
            <a:spLocks noGrp="1"/>
          </p:cNvSpPr>
          <p:nvPr>
            <p:ph type="dt" sz="half" idx="10"/>
          </p:nvPr>
        </p:nvSpPr>
        <p:spPr/>
        <p:txBody>
          <a:bodyPr/>
          <a:lstStyle/>
          <a:p>
            <a:fld id="{2626B014-A82A-4D9D-A2AC-3EC2B2EBC0A9}" type="datetimeFigureOut">
              <a:rPr lang="en-GB" smtClean="0"/>
              <a:t>10/08/2023</a:t>
            </a:fld>
            <a:endParaRPr lang="en-GB"/>
          </a:p>
        </p:txBody>
      </p:sp>
      <p:sp>
        <p:nvSpPr>
          <p:cNvPr id="5" name="Footer Placeholder 4">
            <a:extLst>
              <a:ext uri="{FF2B5EF4-FFF2-40B4-BE49-F238E27FC236}">
                <a16:creationId xmlns:a16="http://schemas.microsoft.com/office/drawing/2014/main" id="{58F60CA9-5C5C-468A-BD09-9C47D8BC8F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B6C09-2B08-4798-93E3-13E722B40C35}"/>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2553623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2030-8219-431D-A5A6-02B58734CE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511BC4-7B4B-47A7-8068-B985CA0FCF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797C8F1-93B0-4870-A1A0-1EA1A4043F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498A5E-31C0-45E8-B39C-06A815BDEF14}"/>
              </a:ext>
            </a:extLst>
          </p:cNvPr>
          <p:cNvSpPr>
            <a:spLocks noGrp="1"/>
          </p:cNvSpPr>
          <p:nvPr>
            <p:ph type="dt" sz="half" idx="10"/>
          </p:nvPr>
        </p:nvSpPr>
        <p:spPr/>
        <p:txBody>
          <a:bodyPr/>
          <a:lstStyle/>
          <a:p>
            <a:fld id="{2626B014-A82A-4D9D-A2AC-3EC2B2EBC0A9}" type="datetimeFigureOut">
              <a:rPr lang="en-GB" smtClean="0"/>
              <a:t>10/08/2023</a:t>
            </a:fld>
            <a:endParaRPr lang="en-GB"/>
          </a:p>
        </p:txBody>
      </p:sp>
      <p:sp>
        <p:nvSpPr>
          <p:cNvPr id="6" name="Footer Placeholder 5">
            <a:extLst>
              <a:ext uri="{FF2B5EF4-FFF2-40B4-BE49-F238E27FC236}">
                <a16:creationId xmlns:a16="http://schemas.microsoft.com/office/drawing/2014/main" id="{F4D3447F-63E1-4644-9750-6EAFA431BA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6AE754-E38F-472E-87DA-325ADC30C06E}"/>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179772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16474-1B9B-4192-969B-CD577A5F2C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D6DE4B-D564-4ABF-A69E-DC603A49C04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2EDEE6-EC04-4475-83CC-840DEE6069C3}"/>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1444B57-4138-4168-A8C1-C8A97486B6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4C10DD-2963-4145-9616-72225FCAD4DD}"/>
              </a:ext>
            </a:extLst>
          </p:cNvPr>
          <p:cNvSpPr>
            <a:spLocks noGrp="1"/>
          </p:cNvSpPr>
          <p:nvPr>
            <p:ph sz="quarter" idx="4"/>
          </p:nvPr>
        </p:nvSpPr>
        <p:spPr>
          <a:xfrm>
            <a:off x="6172200"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BDC7241-FB67-462F-84F5-3680D8192E0A}"/>
              </a:ext>
            </a:extLst>
          </p:cNvPr>
          <p:cNvSpPr>
            <a:spLocks noGrp="1"/>
          </p:cNvSpPr>
          <p:nvPr>
            <p:ph type="dt" sz="half" idx="10"/>
          </p:nvPr>
        </p:nvSpPr>
        <p:spPr/>
        <p:txBody>
          <a:bodyPr/>
          <a:lstStyle/>
          <a:p>
            <a:fld id="{2626B014-A82A-4D9D-A2AC-3EC2B2EBC0A9}" type="datetimeFigureOut">
              <a:rPr lang="en-GB" smtClean="0"/>
              <a:t>10/08/2023</a:t>
            </a:fld>
            <a:endParaRPr lang="en-GB"/>
          </a:p>
        </p:txBody>
      </p:sp>
      <p:sp>
        <p:nvSpPr>
          <p:cNvPr id="8" name="Footer Placeholder 7">
            <a:extLst>
              <a:ext uri="{FF2B5EF4-FFF2-40B4-BE49-F238E27FC236}">
                <a16:creationId xmlns:a16="http://schemas.microsoft.com/office/drawing/2014/main" id="{6751C867-5771-45EF-BF7B-AB44E5D1E74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D81015-B4CA-4A27-A6CD-BCBD079FB4AD}"/>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414874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5756-1DC4-4EB5-B502-C454A1DE03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8D40320-77C0-4C05-B8F1-6F3361AB3EA9}"/>
              </a:ext>
            </a:extLst>
          </p:cNvPr>
          <p:cNvSpPr>
            <a:spLocks noGrp="1"/>
          </p:cNvSpPr>
          <p:nvPr>
            <p:ph type="dt" sz="half" idx="10"/>
          </p:nvPr>
        </p:nvSpPr>
        <p:spPr/>
        <p:txBody>
          <a:bodyPr/>
          <a:lstStyle/>
          <a:p>
            <a:fld id="{2626B014-A82A-4D9D-A2AC-3EC2B2EBC0A9}" type="datetimeFigureOut">
              <a:rPr lang="en-GB" smtClean="0"/>
              <a:t>10/08/2023</a:t>
            </a:fld>
            <a:endParaRPr lang="en-GB"/>
          </a:p>
        </p:txBody>
      </p:sp>
      <p:sp>
        <p:nvSpPr>
          <p:cNvPr id="4" name="Footer Placeholder 3">
            <a:extLst>
              <a:ext uri="{FF2B5EF4-FFF2-40B4-BE49-F238E27FC236}">
                <a16:creationId xmlns:a16="http://schemas.microsoft.com/office/drawing/2014/main" id="{A8110F60-C852-42B6-9724-AFEF9A2DFEE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76C0A14-79E0-4367-9B8C-450CCE1E657F}"/>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1328932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32AFD-2202-409E-9576-9CFD627FB64F}"/>
              </a:ext>
            </a:extLst>
          </p:cNvPr>
          <p:cNvSpPr>
            <a:spLocks noGrp="1"/>
          </p:cNvSpPr>
          <p:nvPr>
            <p:ph type="dt" sz="half" idx="10"/>
          </p:nvPr>
        </p:nvSpPr>
        <p:spPr/>
        <p:txBody>
          <a:bodyPr/>
          <a:lstStyle/>
          <a:p>
            <a:fld id="{2626B014-A82A-4D9D-A2AC-3EC2B2EBC0A9}" type="datetimeFigureOut">
              <a:rPr lang="en-GB" smtClean="0"/>
              <a:t>10/08/2023</a:t>
            </a:fld>
            <a:endParaRPr lang="en-GB"/>
          </a:p>
        </p:txBody>
      </p:sp>
      <p:sp>
        <p:nvSpPr>
          <p:cNvPr id="3" name="Footer Placeholder 2">
            <a:extLst>
              <a:ext uri="{FF2B5EF4-FFF2-40B4-BE49-F238E27FC236}">
                <a16:creationId xmlns:a16="http://schemas.microsoft.com/office/drawing/2014/main" id="{021948CA-E8BA-4C07-B3E3-48AE38A01C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5EE61A-F4D6-45BF-B1F8-ADE6A4EDAC50}"/>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2627738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E8E9B-7B95-4F55-B90F-85258F6C98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694C78-3545-426B-B10A-CB57A150AA2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7621689-E164-4D77-8F83-A19085EE45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73233A-CBCE-44F5-BBCC-0BBFD43FD011}"/>
              </a:ext>
            </a:extLst>
          </p:cNvPr>
          <p:cNvSpPr>
            <a:spLocks noGrp="1"/>
          </p:cNvSpPr>
          <p:nvPr>
            <p:ph type="dt" sz="half" idx="10"/>
          </p:nvPr>
        </p:nvSpPr>
        <p:spPr/>
        <p:txBody>
          <a:bodyPr/>
          <a:lstStyle/>
          <a:p>
            <a:fld id="{2626B014-A82A-4D9D-A2AC-3EC2B2EBC0A9}" type="datetimeFigureOut">
              <a:rPr lang="en-GB" smtClean="0"/>
              <a:t>10/08/2023</a:t>
            </a:fld>
            <a:endParaRPr lang="en-GB"/>
          </a:p>
        </p:txBody>
      </p:sp>
      <p:sp>
        <p:nvSpPr>
          <p:cNvPr id="6" name="Footer Placeholder 5">
            <a:extLst>
              <a:ext uri="{FF2B5EF4-FFF2-40B4-BE49-F238E27FC236}">
                <a16:creationId xmlns:a16="http://schemas.microsoft.com/office/drawing/2014/main" id="{32645FDD-586E-4826-A951-6E44AF8F72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558078-9894-427A-93B6-0399343E3E87}"/>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4199954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4858CD-97D5-45FC-81C7-0F2A1FCB06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85B1B0-6870-4F30-B676-4957C93D87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C154F4-9B40-4771-84B4-2D7DBEF67ED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26B014-A82A-4D9D-A2AC-3EC2B2EBC0A9}" type="datetimeFigureOut">
              <a:rPr lang="en-GB" smtClean="0"/>
              <a:t>10/08/2023</a:t>
            </a:fld>
            <a:endParaRPr lang="en-GB"/>
          </a:p>
        </p:txBody>
      </p:sp>
      <p:sp>
        <p:nvSpPr>
          <p:cNvPr id="5" name="Footer Placeholder 4">
            <a:extLst>
              <a:ext uri="{FF2B5EF4-FFF2-40B4-BE49-F238E27FC236}">
                <a16:creationId xmlns:a16="http://schemas.microsoft.com/office/drawing/2014/main" id="{30A6DD5A-B974-487A-BBA0-488749D85F7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05943EC-F4C5-4257-AE0E-F9EBB4E43AA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3CAC2-8DC3-4225-B97A-5E6EBA27EAD5}" type="slidenum">
              <a:rPr lang="en-GB" smtClean="0"/>
              <a:t>‹#›</a:t>
            </a:fld>
            <a:endParaRPr lang="en-GB"/>
          </a:p>
        </p:txBody>
      </p:sp>
    </p:spTree>
    <p:extLst>
      <p:ext uri="{BB962C8B-B14F-4D97-AF65-F5344CB8AC3E}">
        <p14:creationId xmlns:p14="http://schemas.microsoft.com/office/powerpoint/2010/main" val="301019383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5C47B2-BDBB-B513-2F68-D67ED4BE0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5DD259-482C-F9CD-640C-DDB1C515C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6E7CB5-DE30-CE90-B482-9F1885503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EBEC9-E5BE-4E5C-9904-9D43B3EDD661}" type="datetimeFigureOut">
              <a:rPr lang="en-GB" smtClean="0"/>
              <a:t>10/08/2023</a:t>
            </a:fld>
            <a:endParaRPr lang="en-GB"/>
          </a:p>
        </p:txBody>
      </p:sp>
      <p:sp>
        <p:nvSpPr>
          <p:cNvPr id="5" name="Footer Placeholder 4">
            <a:extLst>
              <a:ext uri="{FF2B5EF4-FFF2-40B4-BE49-F238E27FC236}">
                <a16:creationId xmlns:a16="http://schemas.microsoft.com/office/drawing/2014/main" id="{604D428C-1923-0C7F-18C8-A9D603A425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F4FFB56-300D-BA08-EFDE-F51317C3F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365B2-3ACF-4197-8781-ED719293CFD1}" type="slidenum">
              <a:rPr lang="en-GB" smtClean="0"/>
              <a:t>‹#›</a:t>
            </a:fld>
            <a:endParaRPr lang="en-GB"/>
          </a:p>
        </p:txBody>
      </p:sp>
    </p:spTree>
    <p:extLst>
      <p:ext uri="{BB962C8B-B14F-4D97-AF65-F5344CB8AC3E}">
        <p14:creationId xmlns:p14="http://schemas.microsoft.com/office/powerpoint/2010/main" val="18698282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3.png"/><Relationship Id="rId21" Type="http://schemas.openxmlformats.org/officeDocument/2006/relationships/image" Target="../media/image26.png"/><Relationship Id="rId7" Type="http://schemas.openxmlformats.org/officeDocument/2006/relationships/diagramColors" Target="../diagrams/colors1.xml"/><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13.xml"/><Relationship Id="rId6" Type="http://schemas.openxmlformats.org/officeDocument/2006/relationships/diagramQuickStyle" Target="../diagrams/quickStyle1.xml"/><Relationship Id="rId11" Type="http://schemas.openxmlformats.org/officeDocument/2006/relationships/image" Target="../media/image16.png"/><Relationship Id="rId5" Type="http://schemas.openxmlformats.org/officeDocument/2006/relationships/diagramLayout" Target="../diagrams/layout1.xml"/><Relationship Id="rId15" Type="http://schemas.openxmlformats.org/officeDocument/2006/relationships/image" Target="../media/image20.png"/><Relationship Id="rId10" Type="http://schemas.openxmlformats.org/officeDocument/2006/relationships/image" Target="../media/image15.svg"/><Relationship Id="rId19" Type="http://schemas.openxmlformats.org/officeDocument/2006/relationships/image" Target="../media/image24.png"/><Relationship Id="rId4" Type="http://schemas.openxmlformats.org/officeDocument/2006/relationships/diagramData" Target="../diagrams/data1.xml"/><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jpeg"/><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4081-AC02-617A-36EC-DB4EE21F69AB}"/>
              </a:ext>
            </a:extLst>
          </p:cNvPr>
          <p:cNvPicPr>
            <a:picLocks noChangeAspect="1"/>
          </p:cNvPicPr>
          <p:nvPr/>
        </p:nvPicPr>
        <p:blipFill rotWithShape="1">
          <a:blip r:embed="rId2"/>
          <a:srcRect l="2485" t="115" r="3487" b="34881"/>
          <a:stretch/>
        </p:blipFill>
        <p:spPr>
          <a:xfrm>
            <a:off x="-12764" y="0"/>
            <a:ext cx="12217528" cy="6858000"/>
          </a:xfrm>
          <a:prstGeom prst="rect">
            <a:avLst/>
          </a:prstGeom>
        </p:spPr>
      </p:pic>
      <p:pic>
        <p:nvPicPr>
          <p:cNvPr id="24" name="Picture 23" descr="Background pattern&#10;&#10;Description automatically generated with medium confidence">
            <a:extLst>
              <a:ext uri="{FF2B5EF4-FFF2-40B4-BE49-F238E27FC236}">
                <a16:creationId xmlns:a16="http://schemas.microsoft.com/office/drawing/2014/main" id="{84732852-7DE5-4565-ADC8-691730F3A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4" y="-25492"/>
            <a:ext cx="6841783" cy="6841783"/>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B2CB9A06-3B9A-4D14-9985-AA08A3A2751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5237" y="208302"/>
            <a:ext cx="1893720" cy="580162"/>
          </a:xfrm>
          <a:prstGeom prst="rect">
            <a:avLst/>
          </a:prstGeom>
          <a:noFill/>
          <a:ln>
            <a:noFill/>
          </a:ln>
        </p:spPr>
      </p:pic>
      <p:sp>
        <p:nvSpPr>
          <p:cNvPr id="16" name="TextBox 15">
            <a:extLst>
              <a:ext uri="{FF2B5EF4-FFF2-40B4-BE49-F238E27FC236}">
                <a16:creationId xmlns:a16="http://schemas.microsoft.com/office/drawing/2014/main" id="{29B7BF61-E699-42B6-8635-6C47099C390D}"/>
              </a:ext>
            </a:extLst>
          </p:cNvPr>
          <p:cNvSpPr txBox="1"/>
          <p:nvPr/>
        </p:nvSpPr>
        <p:spPr>
          <a:xfrm>
            <a:off x="1729969" y="996766"/>
            <a:ext cx="10198100" cy="4052173"/>
          </a:xfrm>
          <a:prstGeom prst="roundRect">
            <a:avLst/>
          </a:prstGeom>
          <a:noFill/>
        </p:spPr>
        <p:txBody>
          <a:bodyPr wrap="square" lIns="91440" tIns="45720" rIns="91440" bIns="45720" rtlCol="0" anchor="t">
            <a:spAutoFit/>
          </a:bodyPr>
          <a:lstStyle/>
          <a:p>
            <a:pPr algn="r"/>
            <a:r>
              <a:rPr lang="en-GB" sz="4800" b="1">
                <a:solidFill>
                  <a:srgbClr val="043D4B"/>
                </a:solidFill>
                <a:latin typeface="Century Gothic" panose="020B0502020202020204" pitchFamily="34" charset="0"/>
              </a:rPr>
              <a:t>Outer Dowsing Offshore Wind</a:t>
            </a:r>
          </a:p>
          <a:p>
            <a:pPr algn="r"/>
            <a:r>
              <a:rPr lang="en-GB" sz="4800" b="1">
                <a:solidFill>
                  <a:srgbClr val="043D4B"/>
                </a:solidFill>
                <a:latin typeface="Century Gothic" panose="020B0502020202020204" pitchFamily="34" charset="0"/>
              </a:rPr>
              <a:t>Community Liaison Group update</a:t>
            </a:r>
          </a:p>
          <a:p>
            <a:pPr algn="r"/>
            <a:endParaRPr lang="en-GB" sz="4800" b="1" i="1">
              <a:solidFill>
                <a:srgbClr val="043D4B"/>
              </a:solidFill>
              <a:latin typeface="Century Gothic" panose="020B0502020202020204" pitchFamily="34" charset="0"/>
            </a:endParaRPr>
          </a:p>
          <a:p>
            <a:pPr algn="r"/>
            <a:r>
              <a:rPr lang="en-GB" sz="4000" b="1" spc="100">
                <a:solidFill>
                  <a:srgbClr val="043D4B"/>
                </a:solidFill>
                <a:latin typeface="Century Gothic" panose="020B0502020202020204" pitchFamily="34" charset="0"/>
              </a:rPr>
              <a:t>Aug 2023</a:t>
            </a:r>
          </a:p>
        </p:txBody>
      </p:sp>
    </p:spTree>
    <p:extLst>
      <p:ext uri="{BB962C8B-B14F-4D97-AF65-F5344CB8AC3E}">
        <p14:creationId xmlns:p14="http://schemas.microsoft.com/office/powerpoint/2010/main" val="2541155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0D05-C711-E6BF-1849-70AFB92E3439}"/>
              </a:ext>
            </a:extLst>
          </p:cNvPr>
          <p:cNvSpPr>
            <a:spLocks noGrp="1"/>
          </p:cNvSpPr>
          <p:nvPr>
            <p:ph type="title"/>
          </p:nvPr>
        </p:nvSpPr>
        <p:spPr/>
        <p:txBody>
          <a:bodyPr/>
          <a:lstStyle/>
          <a:p>
            <a:r>
              <a:rPr lang="en-GB" b="1">
                <a:solidFill>
                  <a:srgbClr val="043D4B"/>
                </a:solidFill>
                <a:latin typeface="Century Gothic" panose="020B0502020202020204" pitchFamily="34" charset="0"/>
              </a:rPr>
              <a:t>Substation study area update</a:t>
            </a:r>
          </a:p>
        </p:txBody>
      </p:sp>
      <p:sp>
        <p:nvSpPr>
          <p:cNvPr id="3" name="Content Placeholder 2">
            <a:extLst>
              <a:ext uri="{FF2B5EF4-FFF2-40B4-BE49-F238E27FC236}">
                <a16:creationId xmlns:a16="http://schemas.microsoft.com/office/drawing/2014/main" id="{1C9FC5B8-5C8B-ED34-C11B-26FADBC559EB}"/>
              </a:ext>
            </a:extLst>
          </p:cNvPr>
          <p:cNvSpPr>
            <a:spLocks noGrp="1"/>
          </p:cNvSpPr>
          <p:nvPr>
            <p:ph idx="1"/>
          </p:nvPr>
        </p:nvSpPr>
        <p:spPr>
          <a:xfrm>
            <a:off x="505815" y="1856302"/>
            <a:ext cx="5884943" cy="4351338"/>
          </a:xfrm>
        </p:spPr>
        <p:txBody>
          <a:bodyPr>
            <a:normAutofit fontScale="92500" lnSpcReduction="10000"/>
          </a:bodyPr>
          <a:lstStyle/>
          <a:p>
            <a:pPr marL="342900" indent="-342900">
              <a:lnSpc>
                <a:spcPct val="107000"/>
              </a:lnSpc>
              <a:spcAft>
                <a:spcPts val="800"/>
              </a:spcAft>
              <a:buFont typeface="Symbol" panose="05050102010706020507" pitchFamily="18" charset="2"/>
              <a:buChar char=""/>
            </a:pPr>
            <a:r>
              <a:rPr lang="en-GB" sz="1800">
                <a:solidFill>
                  <a:srgbClr val="043D4B"/>
                </a:solidFill>
                <a:latin typeface="Century Gothic" panose="020B0502020202020204" pitchFamily="34" charset="0"/>
                <a:ea typeface="Calibri" panose="020F0502020204030204" pitchFamily="34" charset="0"/>
                <a:cs typeface="Arial" panose="020B0604020202020204" pitchFamily="34" charset="0"/>
              </a:rPr>
              <a:t>NGESO’s recommendation is to provide Outer Dowsing Offshore Wind a connection in the Weston Marsh area </a:t>
            </a:r>
          </a:p>
          <a:p>
            <a:pPr marL="342900" lvl="0" indent="-342900" algn="l">
              <a:lnSpc>
                <a:spcPct val="107000"/>
              </a:lnSpc>
              <a:spcAft>
                <a:spcPts val="800"/>
              </a:spcAft>
              <a:buFont typeface="Symbol" panose="05050102010706020507" pitchFamily="18" charset="2"/>
              <a:buChar char=""/>
            </a:pPr>
            <a:r>
              <a:rPr lang="en-GB" sz="18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We are unable to confirm if the substation will be located within the </a:t>
            </a:r>
            <a:r>
              <a:rPr lang="en-GB" sz="1800" err="1">
                <a:solidFill>
                  <a:srgbClr val="043D4B"/>
                </a:solidFill>
                <a:effectLst/>
                <a:latin typeface="Century Gothic" panose="020B0502020202020204" pitchFamily="34" charset="0"/>
                <a:ea typeface="Calibri" panose="020F0502020204030204" pitchFamily="34" charset="0"/>
                <a:cs typeface="Arial" panose="020B0604020202020204" pitchFamily="34" charset="0"/>
              </a:rPr>
              <a:t>Surfleet</a:t>
            </a:r>
            <a:r>
              <a:rPr lang="en-GB" sz="18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 Marsh Study area (previously referred to as Weston Marsh North) or the Weston Marsh study area (previously referred to as Weston Marsh South)</a:t>
            </a:r>
          </a:p>
          <a:p>
            <a:pPr marL="342900" lvl="0" indent="-342900" algn="l">
              <a:lnSpc>
                <a:spcPct val="107000"/>
              </a:lnSpc>
              <a:spcAft>
                <a:spcPts val="800"/>
              </a:spcAft>
              <a:buFont typeface="Symbol" panose="05050102010706020507" pitchFamily="18" charset="2"/>
              <a:buChar char=""/>
            </a:pPr>
            <a:r>
              <a:rPr lang="en-GB" sz="1800">
                <a:solidFill>
                  <a:srgbClr val="043D4B"/>
                </a:solidFill>
                <a:latin typeface="Century Gothic" panose="020B0502020202020204" pitchFamily="34" charset="0"/>
                <a:ea typeface="Calibri" panose="020F0502020204030204" pitchFamily="34" charset="0"/>
                <a:cs typeface="Arial" panose="020B0604020202020204" pitchFamily="34" charset="0"/>
              </a:rPr>
              <a:t>Next steps:</a:t>
            </a:r>
          </a:p>
          <a:p>
            <a:pPr marL="800100" lvl="1" indent="-342900">
              <a:lnSpc>
                <a:spcPct val="107000"/>
              </a:lnSpc>
              <a:spcAft>
                <a:spcPts val="800"/>
              </a:spcAft>
              <a:buFont typeface="Symbol" panose="05050102010706020507" pitchFamily="18" charset="2"/>
              <a:buChar char=""/>
            </a:pPr>
            <a:r>
              <a:rPr lang="en-GB" sz="1800">
                <a:solidFill>
                  <a:srgbClr val="043D4B"/>
                </a:solidFill>
                <a:latin typeface="Century Gothic" panose="020B0502020202020204" pitchFamily="34" charset="0"/>
                <a:ea typeface="Calibri" panose="020F0502020204030204" pitchFamily="34" charset="0"/>
                <a:cs typeface="Arial" panose="020B0604020202020204" pitchFamily="34" charset="0"/>
              </a:rPr>
              <a:t>Continued work with NGET and NGESO</a:t>
            </a:r>
          </a:p>
          <a:p>
            <a:pPr marL="800100" lvl="1" indent="-342900">
              <a:lnSpc>
                <a:spcPct val="107000"/>
              </a:lnSpc>
              <a:spcAft>
                <a:spcPts val="800"/>
              </a:spcAft>
              <a:buFont typeface="Symbol" panose="05050102010706020507" pitchFamily="18" charset="2"/>
              <a:buChar char=""/>
            </a:pPr>
            <a:r>
              <a:rPr lang="en-GB" sz="1800">
                <a:solidFill>
                  <a:srgbClr val="043D4B"/>
                </a:solidFill>
                <a:latin typeface="Century Gothic" panose="020B0502020202020204" pitchFamily="34" charset="0"/>
                <a:ea typeface="Calibri" panose="020F0502020204030204" pitchFamily="34" charset="0"/>
                <a:cs typeface="Arial" panose="020B0604020202020204" pitchFamily="34" charset="0"/>
              </a:rPr>
              <a:t>Autumn consultation to help further refine the design that will be incorporated into our final consent application</a:t>
            </a:r>
            <a:endParaRPr lang="en-GB" sz="1800">
              <a:solidFill>
                <a:srgbClr val="043D4B"/>
              </a:solidFill>
              <a:effectLst/>
              <a:latin typeface="Century Gothic" panose="020B0502020202020204" pitchFamily="34" charset="0"/>
              <a:ea typeface="Calibri" panose="020F0502020204030204" pitchFamily="34" charset="0"/>
              <a:cs typeface="Arial" panose="020B0604020202020204" pitchFamily="34" charset="0"/>
            </a:endParaRPr>
          </a:p>
          <a:p>
            <a:endParaRPr lang="en-GB">
              <a:solidFill>
                <a:srgbClr val="043D4B"/>
              </a:solidFill>
              <a:latin typeface="Century Gothic" panose="020B0502020202020204" pitchFamily="34" charset="0"/>
            </a:endParaRPr>
          </a:p>
        </p:txBody>
      </p:sp>
      <p:pic>
        <p:nvPicPr>
          <p:cNvPr id="4" name="Picture 3" descr="A picture containing text, sign&#10;&#10;Description automatically generated">
            <a:extLst>
              <a:ext uri="{FF2B5EF4-FFF2-40B4-BE49-F238E27FC236}">
                <a16:creationId xmlns:a16="http://schemas.microsoft.com/office/drawing/2014/main" id="{2F42BEE5-5156-61EC-CAB2-A1FE46C2904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1142" y="199511"/>
            <a:ext cx="1722133" cy="519333"/>
          </a:xfrm>
          <a:prstGeom prst="rect">
            <a:avLst/>
          </a:prstGeom>
          <a:noFill/>
          <a:ln>
            <a:noFill/>
          </a:ln>
        </p:spPr>
      </p:pic>
      <p:pic>
        <p:nvPicPr>
          <p:cNvPr id="8" name="Picture 7">
            <a:extLst>
              <a:ext uri="{FF2B5EF4-FFF2-40B4-BE49-F238E27FC236}">
                <a16:creationId xmlns:a16="http://schemas.microsoft.com/office/drawing/2014/main" id="{D15C6E23-9399-1C8C-8F00-0DAA65B436F8}"/>
              </a:ext>
            </a:extLst>
          </p:cNvPr>
          <p:cNvPicPr>
            <a:picLocks noChangeAspect="1"/>
          </p:cNvPicPr>
          <p:nvPr/>
        </p:nvPicPr>
        <p:blipFill>
          <a:blip r:embed="rId3"/>
          <a:stretch>
            <a:fillRect/>
          </a:stretch>
        </p:blipFill>
        <p:spPr>
          <a:xfrm>
            <a:off x="6714819" y="1700882"/>
            <a:ext cx="5168456" cy="4802187"/>
          </a:xfrm>
          <a:prstGeom prst="roundRect">
            <a:avLst/>
          </a:prstGeom>
        </p:spPr>
      </p:pic>
    </p:spTree>
    <p:extLst>
      <p:ext uri="{BB962C8B-B14F-4D97-AF65-F5344CB8AC3E}">
        <p14:creationId xmlns:p14="http://schemas.microsoft.com/office/powerpoint/2010/main" val="1224836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6283" y="199513"/>
            <a:ext cx="1666992" cy="517534"/>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775654" y="509865"/>
            <a:ext cx="7745776" cy="851297"/>
          </a:xfrm>
          <a:prstGeom prst="roundRect">
            <a:avLst/>
          </a:prstGeom>
          <a:noFill/>
        </p:spPr>
        <p:txBody>
          <a:bodyPr wrap="square" rtlCol="0">
            <a:spAutoFit/>
          </a:bodyPr>
          <a:lstStyle/>
          <a:p>
            <a:r>
              <a:rPr lang="en-GB" sz="4400" b="1">
                <a:solidFill>
                  <a:srgbClr val="043D4B"/>
                </a:solidFill>
                <a:latin typeface="Century Gothic" panose="020B0502020202020204" pitchFamily="34" charset="0"/>
                <a:ea typeface="+mj-ea"/>
                <a:cs typeface="+mj-cs"/>
              </a:rPr>
              <a:t>Timeline and next steps</a:t>
            </a:r>
            <a:endParaRPr lang="en-US" sz="4400" b="1">
              <a:solidFill>
                <a:srgbClr val="043D4B"/>
              </a:solidFill>
              <a:latin typeface="Century Gothic" panose="020B0502020202020204" pitchFamily="34" charset="0"/>
              <a:ea typeface="+mj-ea"/>
              <a:cs typeface="+mj-cs"/>
            </a:endParaRPr>
          </a:p>
        </p:txBody>
      </p:sp>
      <p:graphicFrame>
        <p:nvGraphicFramePr>
          <p:cNvPr id="4" name="Diagram 3">
            <a:extLst>
              <a:ext uri="{FF2B5EF4-FFF2-40B4-BE49-F238E27FC236}">
                <a16:creationId xmlns:a16="http://schemas.microsoft.com/office/drawing/2014/main" id="{DA07FC80-55DE-D9EE-59CC-FEF8B475D7FD}"/>
              </a:ext>
            </a:extLst>
          </p:cNvPr>
          <p:cNvGraphicFramePr/>
          <p:nvPr>
            <p:extLst>
              <p:ext uri="{D42A27DB-BD31-4B8C-83A1-F6EECF244321}">
                <p14:modId xmlns:p14="http://schemas.microsoft.com/office/powerpoint/2010/main" val="1603930799"/>
              </p:ext>
            </p:extLst>
          </p:nvPr>
        </p:nvGraphicFramePr>
        <p:xfrm>
          <a:off x="1039850" y="1388125"/>
          <a:ext cx="10843423" cy="44332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Graphic 2" descr="Wind Turbines outline">
            <a:extLst>
              <a:ext uri="{FF2B5EF4-FFF2-40B4-BE49-F238E27FC236}">
                <a16:creationId xmlns:a16="http://schemas.microsoft.com/office/drawing/2014/main" id="{D9E9B0B7-9F5C-8CBF-F150-964E8D27058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19046" y="2386518"/>
            <a:ext cx="914400" cy="914400"/>
          </a:xfrm>
          <a:prstGeom prst="rect">
            <a:avLst/>
          </a:prstGeom>
        </p:spPr>
      </p:pic>
      <p:pic>
        <p:nvPicPr>
          <p:cNvPr id="8" name="Graphic 7" descr="Lights On outline">
            <a:extLst>
              <a:ext uri="{FF2B5EF4-FFF2-40B4-BE49-F238E27FC236}">
                <a16:creationId xmlns:a16="http://schemas.microsoft.com/office/drawing/2014/main" id="{F84737A6-1A80-8A4A-609B-E61C0DAFC1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77268" y="2579447"/>
            <a:ext cx="721469" cy="721469"/>
          </a:xfrm>
          <a:prstGeom prst="rect">
            <a:avLst/>
          </a:prstGeom>
        </p:spPr>
      </p:pic>
      <p:pic>
        <p:nvPicPr>
          <p:cNvPr id="10" name="Graphic 9" descr="Shield Tick outline">
            <a:extLst>
              <a:ext uri="{FF2B5EF4-FFF2-40B4-BE49-F238E27FC236}">
                <a16:creationId xmlns:a16="http://schemas.microsoft.com/office/drawing/2014/main" id="{A98FC436-BB85-F008-51AE-25622569B4D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17795" y="2642679"/>
            <a:ext cx="658239" cy="658239"/>
          </a:xfrm>
          <a:prstGeom prst="rect">
            <a:avLst/>
          </a:prstGeom>
        </p:spPr>
      </p:pic>
      <p:pic>
        <p:nvPicPr>
          <p:cNvPr id="12" name="Graphic 11" descr="Judge female outline">
            <a:extLst>
              <a:ext uri="{FF2B5EF4-FFF2-40B4-BE49-F238E27FC236}">
                <a16:creationId xmlns:a16="http://schemas.microsoft.com/office/drawing/2014/main" id="{336066E2-21CF-C6C9-99F3-FB9266ED73F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79672" y="2642679"/>
            <a:ext cx="658239" cy="658239"/>
          </a:xfrm>
          <a:prstGeom prst="rect">
            <a:avLst/>
          </a:prstGeom>
        </p:spPr>
      </p:pic>
      <p:pic>
        <p:nvPicPr>
          <p:cNvPr id="14" name="Graphic 13" descr="Open envelope outline">
            <a:extLst>
              <a:ext uri="{FF2B5EF4-FFF2-40B4-BE49-F238E27FC236}">
                <a16:creationId xmlns:a16="http://schemas.microsoft.com/office/drawing/2014/main" id="{A05AB913-FFD4-4C33-1548-C2EB36F9AF2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804778" y="2642679"/>
            <a:ext cx="595010" cy="595010"/>
          </a:xfrm>
          <a:prstGeom prst="rect">
            <a:avLst/>
          </a:prstGeom>
        </p:spPr>
      </p:pic>
      <p:pic>
        <p:nvPicPr>
          <p:cNvPr id="16" name="Graphic 15" descr="Meeting outline">
            <a:extLst>
              <a:ext uri="{FF2B5EF4-FFF2-40B4-BE49-F238E27FC236}">
                <a16:creationId xmlns:a16="http://schemas.microsoft.com/office/drawing/2014/main" id="{974B1E1B-DC93-0E38-343A-1B922C91894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059347" y="2531620"/>
            <a:ext cx="786320" cy="786320"/>
          </a:xfrm>
          <a:prstGeom prst="rect">
            <a:avLst/>
          </a:prstGeom>
        </p:spPr>
      </p:pic>
      <p:pic>
        <p:nvPicPr>
          <p:cNvPr id="18" name="Graphic 17" descr="Megaphone1 outline">
            <a:extLst>
              <a:ext uri="{FF2B5EF4-FFF2-40B4-BE49-F238E27FC236}">
                <a16:creationId xmlns:a16="http://schemas.microsoft.com/office/drawing/2014/main" id="{294E8323-2929-5B07-5B9D-9C6A86121EF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393142" y="2547022"/>
            <a:ext cx="786321" cy="786321"/>
          </a:xfrm>
          <a:prstGeom prst="rect">
            <a:avLst/>
          </a:prstGeom>
        </p:spPr>
      </p:pic>
    </p:spTree>
    <p:extLst>
      <p:ext uri="{BB962C8B-B14F-4D97-AF65-F5344CB8AC3E}">
        <p14:creationId xmlns:p14="http://schemas.microsoft.com/office/powerpoint/2010/main" val="913999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ind turbine in the ocean&#10;&#10;Description automatically generated">
            <a:extLst>
              <a:ext uri="{FF2B5EF4-FFF2-40B4-BE49-F238E27FC236}">
                <a16:creationId xmlns:a16="http://schemas.microsoft.com/office/drawing/2014/main" id="{580E4B89-8A9B-DF6B-C73C-9DDCA8680EA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16288" b="36375"/>
          <a:stretch/>
        </p:blipFill>
        <p:spPr>
          <a:xfrm>
            <a:off x="0" y="0"/>
            <a:ext cx="12192000" cy="6940627"/>
          </a:xfrm>
          <a:prstGeom prst="rect">
            <a:avLst/>
          </a:prstGeom>
        </p:spPr>
      </p:pic>
      <p:sp>
        <p:nvSpPr>
          <p:cNvPr id="2" name="Title 1">
            <a:extLst>
              <a:ext uri="{FF2B5EF4-FFF2-40B4-BE49-F238E27FC236}">
                <a16:creationId xmlns:a16="http://schemas.microsoft.com/office/drawing/2014/main" id="{86AB0CA7-66C7-C60D-0FAB-5514F76525BA}"/>
              </a:ext>
            </a:extLst>
          </p:cNvPr>
          <p:cNvSpPr>
            <a:spLocks noGrp="1"/>
          </p:cNvSpPr>
          <p:nvPr>
            <p:ph type="title"/>
          </p:nvPr>
        </p:nvSpPr>
        <p:spPr>
          <a:xfrm>
            <a:off x="1320332" y="459177"/>
            <a:ext cx="10515600" cy="1325563"/>
          </a:xfrm>
        </p:spPr>
        <p:txBody>
          <a:bodyPr/>
          <a:lstStyle/>
          <a:p>
            <a:r>
              <a:rPr lang="en-GB" b="1">
                <a:solidFill>
                  <a:schemeClr val="bg1"/>
                </a:solidFill>
                <a:latin typeface="Century Gothic" panose="020B0502020202020204" pitchFamily="34" charset="0"/>
              </a:rPr>
              <a:t>Discussion</a:t>
            </a:r>
            <a:endParaRPr lang="en-GB">
              <a:solidFill>
                <a:schemeClr val="bg1"/>
              </a:solidFill>
            </a:endParaRPr>
          </a:p>
        </p:txBody>
      </p:sp>
      <p:pic>
        <p:nvPicPr>
          <p:cNvPr id="6" name="Picture 5" descr="A picture containing text, sign&#10;&#10;Description automatically generated">
            <a:extLst>
              <a:ext uri="{FF2B5EF4-FFF2-40B4-BE49-F238E27FC236}">
                <a16:creationId xmlns:a16="http://schemas.microsoft.com/office/drawing/2014/main" id="{B02F2E6D-E7E0-092A-A9F0-2E80687D908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1142" y="199511"/>
            <a:ext cx="1722133" cy="519333"/>
          </a:xfrm>
          <a:prstGeom prst="rect">
            <a:avLst/>
          </a:prstGeom>
          <a:noFill/>
          <a:ln>
            <a:noFill/>
          </a:ln>
        </p:spPr>
      </p:pic>
    </p:spTree>
    <p:extLst>
      <p:ext uri="{BB962C8B-B14F-4D97-AF65-F5344CB8AC3E}">
        <p14:creationId xmlns:p14="http://schemas.microsoft.com/office/powerpoint/2010/main" val="1339618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1142" y="199511"/>
            <a:ext cx="1722133" cy="519333"/>
          </a:xfrm>
          <a:prstGeom prst="rect">
            <a:avLst/>
          </a:prstGeom>
          <a:noFill/>
          <a:ln>
            <a:noFill/>
          </a:ln>
        </p:spPr>
      </p:pic>
      <p:pic>
        <p:nvPicPr>
          <p:cNvPr id="28" name="Picture 27">
            <a:extLst>
              <a:ext uri="{FF2B5EF4-FFF2-40B4-BE49-F238E27FC236}">
                <a16:creationId xmlns:a16="http://schemas.microsoft.com/office/drawing/2014/main" id="{722850FB-7333-4638-AF7E-1D625EBF2BB2}"/>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0480607" y="8111933"/>
            <a:ext cx="958006" cy="1293294"/>
          </a:xfrm>
          <a:prstGeom prst="rect">
            <a:avLst/>
          </a:prstGeom>
          <a:noFill/>
        </p:spPr>
      </p:pic>
      <p:pic>
        <p:nvPicPr>
          <p:cNvPr id="58" name="Picture 57">
            <a:extLst>
              <a:ext uri="{FF2B5EF4-FFF2-40B4-BE49-F238E27FC236}">
                <a16:creationId xmlns:a16="http://schemas.microsoft.com/office/drawing/2014/main" id="{669AE722-F03E-423B-8D6F-13B8AF84B144}"/>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0700229" y="7846110"/>
            <a:ext cx="958006" cy="1293294"/>
          </a:xfrm>
          <a:prstGeom prst="rect">
            <a:avLst/>
          </a:prstGeom>
          <a:noFill/>
        </p:spPr>
      </p:pic>
      <p:pic>
        <p:nvPicPr>
          <p:cNvPr id="60" name="Picture 59">
            <a:extLst>
              <a:ext uri="{FF2B5EF4-FFF2-40B4-BE49-F238E27FC236}">
                <a16:creationId xmlns:a16="http://schemas.microsoft.com/office/drawing/2014/main" id="{F1D7CD8B-B35E-43BE-ABD2-9D12A187CDFD}"/>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1100683" y="8284228"/>
            <a:ext cx="958006" cy="1293294"/>
          </a:xfrm>
          <a:prstGeom prst="rect">
            <a:avLst/>
          </a:prstGeom>
          <a:noFill/>
        </p:spPr>
      </p:pic>
      <p:pic>
        <p:nvPicPr>
          <p:cNvPr id="6" name="Picture 5" descr="A group of people standing around a table&#10;&#10;Description automatically generated">
            <a:extLst>
              <a:ext uri="{FF2B5EF4-FFF2-40B4-BE49-F238E27FC236}">
                <a16:creationId xmlns:a16="http://schemas.microsoft.com/office/drawing/2014/main" id="{E9DF2615-99C0-27A8-14EB-77E78AF7B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5344" y="1725687"/>
            <a:ext cx="5810300" cy="3873533"/>
          </a:xfrm>
          <a:prstGeom prst="roundRect">
            <a:avLst/>
          </a:prstGeom>
        </p:spPr>
      </p:pic>
      <p:sp>
        <p:nvSpPr>
          <p:cNvPr id="8" name="Title 7">
            <a:extLst>
              <a:ext uri="{FF2B5EF4-FFF2-40B4-BE49-F238E27FC236}">
                <a16:creationId xmlns:a16="http://schemas.microsoft.com/office/drawing/2014/main" id="{56828A87-ED63-58B8-E0A5-123AF2532DAD}"/>
              </a:ext>
            </a:extLst>
          </p:cNvPr>
          <p:cNvSpPr>
            <a:spLocks noGrp="1"/>
          </p:cNvSpPr>
          <p:nvPr>
            <p:ph type="title"/>
          </p:nvPr>
        </p:nvSpPr>
        <p:spPr/>
        <p:txBody>
          <a:bodyPr/>
          <a:lstStyle/>
          <a:p>
            <a:r>
              <a:rPr lang="en-GB" b="1">
                <a:solidFill>
                  <a:srgbClr val="043D4B"/>
                </a:solidFill>
                <a:latin typeface="Century Gothic" panose="020B0502020202020204" pitchFamily="34" charset="0"/>
              </a:rPr>
              <a:t>Agenda</a:t>
            </a:r>
          </a:p>
        </p:txBody>
      </p:sp>
      <p:sp>
        <p:nvSpPr>
          <p:cNvPr id="9" name="TextBox 8">
            <a:extLst>
              <a:ext uri="{FF2B5EF4-FFF2-40B4-BE49-F238E27FC236}">
                <a16:creationId xmlns:a16="http://schemas.microsoft.com/office/drawing/2014/main" id="{4884FE54-AA79-86CD-403F-E77C6182FF5A}"/>
              </a:ext>
            </a:extLst>
          </p:cNvPr>
          <p:cNvSpPr txBox="1"/>
          <p:nvPr/>
        </p:nvSpPr>
        <p:spPr>
          <a:xfrm>
            <a:off x="782832" y="1905506"/>
            <a:ext cx="4841715" cy="323165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b="1">
                <a:solidFill>
                  <a:srgbClr val="043D4B"/>
                </a:solidFill>
                <a:latin typeface="Century Gothic" panose="020B0502020202020204" pitchFamily="34" charset="0"/>
              </a:rPr>
              <a:t>Introductions</a:t>
            </a:r>
          </a:p>
          <a:p>
            <a:pPr marL="285750" indent="-285750">
              <a:lnSpc>
                <a:spcPct val="150000"/>
              </a:lnSpc>
              <a:buFont typeface="Arial" panose="020B0604020202020204" pitchFamily="34" charset="0"/>
              <a:buChar char="•"/>
            </a:pPr>
            <a:r>
              <a:rPr lang="en-GB" sz="2000" b="1">
                <a:solidFill>
                  <a:srgbClr val="043D4B"/>
                </a:solidFill>
                <a:latin typeface="Century Gothic" panose="020B0502020202020204" pitchFamily="34" charset="0"/>
              </a:rPr>
              <a:t>PEIR consultation update</a:t>
            </a:r>
          </a:p>
          <a:p>
            <a:pPr marL="285750" indent="-285750">
              <a:lnSpc>
                <a:spcPct val="150000"/>
              </a:lnSpc>
              <a:buFont typeface="Arial" panose="020B0604020202020204" pitchFamily="34" charset="0"/>
              <a:buChar char="•"/>
            </a:pPr>
            <a:r>
              <a:rPr lang="en-GB" sz="2000" b="1">
                <a:solidFill>
                  <a:srgbClr val="043D4B"/>
                </a:solidFill>
                <a:latin typeface="Century Gothic" panose="020B0502020202020204" pitchFamily="34" charset="0"/>
              </a:rPr>
              <a:t>Detail on grid connection decision</a:t>
            </a:r>
          </a:p>
          <a:p>
            <a:pPr marL="285750" indent="-285750">
              <a:lnSpc>
                <a:spcPct val="150000"/>
              </a:lnSpc>
              <a:buFont typeface="Arial" panose="020B0604020202020204" pitchFamily="34" charset="0"/>
              <a:buChar char="•"/>
            </a:pPr>
            <a:r>
              <a:rPr lang="en-GB" sz="2000" b="1">
                <a:solidFill>
                  <a:srgbClr val="043D4B"/>
                </a:solidFill>
                <a:latin typeface="Century Gothic" panose="020B0502020202020204" pitchFamily="34" charset="0"/>
              </a:rPr>
              <a:t>Update on cable route</a:t>
            </a:r>
          </a:p>
          <a:p>
            <a:pPr marL="285750" indent="-285750">
              <a:lnSpc>
                <a:spcPct val="150000"/>
              </a:lnSpc>
              <a:buFont typeface="Arial" panose="020B0604020202020204" pitchFamily="34" charset="0"/>
              <a:buChar char="•"/>
            </a:pPr>
            <a:r>
              <a:rPr lang="en-GB" sz="2000" b="1">
                <a:solidFill>
                  <a:srgbClr val="043D4B"/>
                </a:solidFill>
                <a:latin typeface="Century Gothic" panose="020B0502020202020204" pitchFamily="34" charset="0"/>
              </a:rPr>
              <a:t>Next steps</a:t>
            </a:r>
          </a:p>
          <a:p>
            <a:pPr marL="285750" indent="-285750">
              <a:lnSpc>
                <a:spcPct val="150000"/>
              </a:lnSpc>
              <a:buFont typeface="Arial" panose="020B0604020202020204" pitchFamily="34" charset="0"/>
              <a:buChar char="•"/>
            </a:pPr>
            <a:r>
              <a:rPr lang="en-GB" sz="2000" b="1">
                <a:solidFill>
                  <a:srgbClr val="043D4B"/>
                </a:solidFill>
                <a:latin typeface="Century Gothic" panose="020B0502020202020204" pitchFamily="34" charset="0"/>
              </a:rPr>
              <a:t>Q&amp;A</a:t>
            </a:r>
          </a:p>
          <a:p>
            <a:pPr marL="285750" indent="-285750">
              <a:buFont typeface="Arial" panose="020B0604020202020204" pitchFamily="34" charset="0"/>
              <a:buChar char="•"/>
            </a:pPr>
            <a:endParaRPr lang="en-GB" sz="2400">
              <a:solidFill>
                <a:srgbClr val="043D4B"/>
              </a:solidFill>
              <a:latin typeface="Century Gothic" panose="020B0502020202020204" pitchFamily="34" charset="0"/>
            </a:endParaRPr>
          </a:p>
        </p:txBody>
      </p:sp>
    </p:spTree>
    <p:extLst>
      <p:ext uri="{BB962C8B-B14F-4D97-AF65-F5344CB8AC3E}">
        <p14:creationId xmlns:p14="http://schemas.microsoft.com/office/powerpoint/2010/main" val="12704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each with sand and water&#10;&#10;Description automatically generated">
            <a:extLst>
              <a:ext uri="{FF2B5EF4-FFF2-40B4-BE49-F238E27FC236}">
                <a16:creationId xmlns:a16="http://schemas.microsoft.com/office/drawing/2014/main" id="{A00A387E-DA0B-450C-2E6C-88D548C3A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CCF9E835-D389-73D2-921E-D997CDC0220A}"/>
              </a:ext>
            </a:extLst>
          </p:cNvPr>
          <p:cNvSpPr>
            <a:spLocks noGrp="1"/>
          </p:cNvSpPr>
          <p:nvPr>
            <p:ph type="title"/>
          </p:nvPr>
        </p:nvSpPr>
        <p:spPr>
          <a:xfrm>
            <a:off x="785801" y="321693"/>
            <a:ext cx="10515600" cy="2852737"/>
          </a:xfrm>
        </p:spPr>
        <p:txBody>
          <a:bodyPr>
            <a:normAutofit/>
          </a:bodyPr>
          <a:lstStyle/>
          <a:p>
            <a:r>
              <a:rPr lang="en-GB" sz="4400" b="1">
                <a:solidFill>
                  <a:schemeClr val="bg1"/>
                </a:solidFill>
                <a:latin typeface="Century Gothic" panose="020B0502020202020204" pitchFamily="34" charset="0"/>
              </a:rPr>
              <a:t>Introductions</a:t>
            </a:r>
          </a:p>
        </p:txBody>
      </p:sp>
    </p:spTree>
    <p:extLst>
      <p:ext uri="{BB962C8B-B14F-4D97-AF65-F5344CB8AC3E}">
        <p14:creationId xmlns:p14="http://schemas.microsoft.com/office/powerpoint/2010/main" val="3914549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C1FAD5-755A-FC64-3A0C-DA6982033964}"/>
              </a:ext>
            </a:extLst>
          </p:cNvPr>
          <p:cNvSpPr>
            <a:spLocks noGrp="1"/>
          </p:cNvSpPr>
          <p:nvPr>
            <p:ph type="title"/>
          </p:nvPr>
        </p:nvSpPr>
        <p:spPr>
          <a:xfrm>
            <a:off x="838200" y="365125"/>
            <a:ext cx="6301902" cy="1671198"/>
          </a:xfrm>
        </p:spPr>
        <p:txBody>
          <a:bodyPr/>
          <a:lstStyle/>
          <a:p>
            <a:r>
              <a:rPr lang="en-GB" b="1">
                <a:solidFill>
                  <a:srgbClr val="043D4B"/>
                </a:solidFill>
                <a:latin typeface="Century Gothic" panose="020B0502020202020204" pitchFamily="34" charset="0"/>
              </a:rPr>
              <a:t>Phase 2 consultation update (PEIR)</a:t>
            </a:r>
          </a:p>
        </p:txBody>
      </p:sp>
      <p:sp>
        <p:nvSpPr>
          <p:cNvPr id="5" name="Content Placeholder 4">
            <a:extLst>
              <a:ext uri="{FF2B5EF4-FFF2-40B4-BE49-F238E27FC236}">
                <a16:creationId xmlns:a16="http://schemas.microsoft.com/office/drawing/2014/main" id="{0EB3ABE6-7D6E-B20E-09CC-C8FA48AC93E3}"/>
              </a:ext>
            </a:extLst>
          </p:cNvPr>
          <p:cNvSpPr>
            <a:spLocks noGrp="1"/>
          </p:cNvSpPr>
          <p:nvPr>
            <p:ph idx="1"/>
          </p:nvPr>
        </p:nvSpPr>
        <p:spPr>
          <a:xfrm>
            <a:off x="547915" y="2036323"/>
            <a:ext cx="5977647" cy="4351338"/>
          </a:xfrm>
        </p:spPr>
        <p:txBody>
          <a:bodyPr>
            <a:normAutofit/>
          </a:bodyPr>
          <a:lstStyle/>
          <a:p>
            <a:r>
              <a:rPr lang="en-GB" sz="1600">
                <a:solidFill>
                  <a:srgbClr val="043D4B"/>
                </a:solidFill>
                <a:latin typeface="Century Gothic" panose="020B0502020202020204" pitchFamily="34" charset="0"/>
              </a:rPr>
              <a:t>Main topics of discussion: </a:t>
            </a:r>
          </a:p>
          <a:p>
            <a:pPr lvl="1"/>
            <a:r>
              <a:rPr lang="en-GB" sz="1600">
                <a:solidFill>
                  <a:srgbClr val="043D4B"/>
                </a:solidFill>
                <a:latin typeface="Century Gothic" panose="020B0502020202020204" pitchFamily="34" charset="0"/>
              </a:rPr>
              <a:t>Noise, traffic &amp; dust;</a:t>
            </a:r>
          </a:p>
          <a:p>
            <a:pPr lvl="1"/>
            <a:r>
              <a:rPr lang="en-GB" sz="1600">
                <a:solidFill>
                  <a:srgbClr val="043D4B"/>
                </a:solidFill>
                <a:latin typeface="Century Gothic" panose="020B0502020202020204" pitchFamily="34" charset="0"/>
              </a:rPr>
              <a:t>Grade 1 land;</a:t>
            </a:r>
          </a:p>
          <a:p>
            <a:pPr lvl="1"/>
            <a:r>
              <a:rPr lang="en-GB" sz="1600">
                <a:solidFill>
                  <a:srgbClr val="043D4B"/>
                </a:solidFill>
                <a:latin typeface="Century Gothic" panose="020B0502020202020204" pitchFamily="34" charset="0"/>
              </a:rPr>
              <a:t>running silts;</a:t>
            </a:r>
          </a:p>
          <a:p>
            <a:pPr lvl="1"/>
            <a:r>
              <a:rPr lang="en-GB" sz="1600">
                <a:solidFill>
                  <a:srgbClr val="043D4B"/>
                </a:solidFill>
                <a:latin typeface="Century Gothic" panose="020B0502020202020204" pitchFamily="34" charset="0"/>
              </a:rPr>
              <a:t>proximity to substations; and,</a:t>
            </a:r>
          </a:p>
          <a:p>
            <a:pPr lvl="1"/>
            <a:r>
              <a:rPr lang="en-GB" sz="1600">
                <a:solidFill>
                  <a:srgbClr val="043D4B"/>
                </a:solidFill>
                <a:latin typeface="Century Gothic" panose="020B0502020202020204" pitchFamily="34" charset="0"/>
              </a:rPr>
              <a:t>Impact to health</a:t>
            </a:r>
          </a:p>
          <a:p>
            <a:r>
              <a:rPr lang="en-GB" sz="1600" b="1" u="sng">
                <a:solidFill>
                  <a:srgbClr val="043D4B"/>
                </a:solidFill>
                <a:latin typeface="Century Gothic" panose="020B0502020202020204" pitchFamily="34" charset="0"/>
              </a:rPr>
              <a:t>437 attendees </a:t>
            </a:r>
            <a:r>
              <a:rPr lang="en-GB" sz="1600">
                <a:solidFill>
                  <a:srgbClr val="043D4B"/>
                </a:solidFill>
                <a:latin typeface="Century Gothic" panose="020B0502020202020204" pitchFamily="34" charset="0"/>
              </a:rPr>
              <a:t>across the five consultation events</a:t>
            </a:r>
          </a:p>
          <a:p>
            <a:r>
              <a:rPr lang="en-GB" sz="1600">
                <a:solidFill>
                  <a:srgbClr val="043D4B"/>
                </a:solidFill>
                <a:latin typeface="Century Gothic" panose="020B0502020202020204" pitchFamily="34" charset="0"/>
              </a:rPr>
              <a:t>31 attendees across the two webinars</a:t>
            </a:r>
          </a:p>
          <a:p>
            <a:r>
              <a:rPr lang="en-GB" sz="1600" b="1" u="sng">
                <a:solidFill>
                  <a:srgbClr val="043D4B"/>
                </a:solidFill>
                <a:latin typeface="Century Gothic" panose="020B0502020202020204" pitchFamily="34" charset="0"/>
              </a:rPr>
              <a:t>162 feedback cards submitted, many more emails, phone calls and letters</a:t>
            </a:r>
          </a:p>
          <a:p>
            <a:r>
              <a:rPr lang="en-GB" sz="1600">
                <a:solidFill>
                  <a:srgbClr val="043D4B"/>
                </a:solidFill>
                <a:latin typeface="Century Gothic" panose="020B0502020202020204" pitchFamily="34" charset="0"/>
              </a:rPr>
              <a:t>Big increase since Phase 1 consultation. 90% positive feedback </a:t>
            </a:r>
          </a:p>
          <a:p>
            <a:endParaRPr lang="en-GB" sz="1600">
              <a:solidFill>
                <a:srgbClr val="043D4B"/>
              </a:solidFill>
              <a:latin typeface="Century Gothic" panose="020B0502020202020204" pitchFamily="34" charset="0"/>
            </a:endParaRPr>
          </a:p>
        </p:txBody>
      </p:sp>
      <p:pic>
        <p:nvPicPr>
          <p:cNvPr id="7" name="Picture 6" descr="A person and person looking at a map&#10;&#10;Description automatically generated">
            <a:extLst>
              <a:ext uri="{FF2B5EF4-FFF2-40B4-BE49-F238E27FC236}">
                <a16:creationId xmlns:a16="http://schemas.microsoft.com/office/drawing/2014/main" id="{257E45CB-D7E1-0CE8-FF5D-8CFA6394A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84630" y="858196"/>
            <a:ext cx="6865566" cy="5149174"/>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DB8BA473-D8E5-F74F-18C8-BE2E3339559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1142" y="199511"/>
            <a:ext cx="1722133" cy="519333"/>
          </a:xfrm>
          <a:prstGeom prst="rect">
            <a:avLst/>
          </a:prstGeom>
          <a:noFill/>
          <a:ln>
            <a:noFill/>
          </a:ln>
        </p:spPr>
      </p:pic>
    </p:spTree>
    <p:extLst>
      <p:ext uri="{BB962C8B-B14F-4D97-AF65-F5344CB8AC3E}">
        <p14:creationId xmlns:p14="http://schemas.microsoft.com/office/powerpoint/2010/main" val="2455572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1142" y="199511"/>
            <a:ext cx="1722133" cy="519333"/>
          </a:xfrm>
          <a:prstGeom prst="rect">
            <a:avLst/>
          </a:prstGeom>
          <a:noFill/>
          <a:ln>
            <a:noFill/>
          </a:ln>
        </p:spPr>
      </p:pic>
      <p:pic>
        <p:nvPicPr>
          <p:cNvPr id="28" name="Picture 27">
            <a:extLst>
              <a:ext uri="{FF2B5EF4-FFF2-40B4-BE49-F238E27FC236}">
                <a16:creationId xmlns:a16="http://schemas.microsoft.com/office/drawing/2014/main" id="{722850FB-7333-4638-AF7E-1D625EBF2BB2}"/>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0480607" y="8111933"/>
            <a:ext cx="958006" cy="1293294"/>
          </a:xfrm>
          <a:prstGeom prst="rect">
            <a:avLst/>
          </a:prstGeom>
          <a:noFill/>
        </p:spPr>
      </p:pic>
      <p:pic>
        <p:nvPicPr>
          <p:cNvPr id="58" name="Picture 57">
            <a:extLst>
              <a:ext uri="{FF2B5EF4-FFF2-40B4-BE49-F238E27FC236}">
                <a16:creationId xmlns:a16="http://schemas.microsoft.com/office/drawing/2014/main" id="{669AE722-F03E-423B-8D6F-13B8AF84B144}"/>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0700229" y="7846110"/>
            <a:ext cx="958006" cy="1293294"/>
          </a:xfrm>
          <a:prstGeom prst="rect">
            <a:avLst/>
          </a:prstGeom>
          <a:noFill/>
        </p:spPr>
      </p:pic>
      <p:pic>
        <p:nvPicPr>
          <p:cNvPr id="60" name="Picture 59">
            <a:extLst>
              <a:ext uri="{FF2B5EF4-FFF2-40B4-BE49-F238E27FC236}">
                <a16:creationId xmlns:a16="http://schemas.microsoft.com/office/drawing/2014/main" id="{F1D7CD8B-B35E-43BE-ABD2-9D12A187CDFD}"/>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1100683" y="8284228"/>
            <a:ext cx="958006" cy="1293294"/>
          </a:xfrm>
          <a:prstGeom prst="rect">
            <a:avLst/>
          </a:prstGeom>
          <a:noFill/>
        </p:spPr>
      </p:pic>
      <p:sp>
        <p:nvSpPr>
          <p:cNvPr id="8" name="Title 7">
            <a:extLst>
              <a:ext uri="{FF2B5EF4-FFF2-40B4-BE49-F238E27FC236}">
                <a16:creationId xmlns:a16="http://schemas.microsoft.com/office/drawing/2014/main" id="{56828A87-ED63-58B8-E0A5-123AF2532DAD}"/>
              </a:ext>
            </a:extLst>
          </p:cNvPr>
          <p:cNvSpPr>
            <a:spLocks noGrp="1"/>
          </p:cNvSpPr>
          <p:nvPr>
            <p:ph type="title"/>
          </p:nvPr>
        </p:nvSpPr>
        <p:spPr/>
        <p:txBody>
          <a:bodyPr/>
          <a:lstStyle/>
          <a:p>
            <a:r>
              <a:rPr lang="en-GB" b="1">
                <a:solidFill>
                  <a:srgbClr val="043D4B"/>
                </a:solidFill>
                <a:latin typeface="Century Gothic" panose="020B0502020202020204" pitchFamily="34" charset="0"/>
              </a:rPr>
              <a:t>Onshore works update</a:t>
            </a:r>
          </a:p>
        </p:txBody>
      </p:sp>
      <p:sp>
        <p:nvSpPr>
          <p:cNvPr id="9" name="TextBox 8">
            <a:extLst>
              <a:ext uri="{FF2B5EF4-FFF2-40B4-BE49-F238E27FC236}">
                <a16:creationId xmlns:a16="http://schemas.microsoft.com/office/drawing/2014/main" id="{4884FE54-AA79-86CD-403F-E77C6182FF5A}"/>
              </a:ext>
            </a:extLst>
          </p:cNvPr>
          <p:cNvSpPr txBox="1"/>
          <p:nvPr/>
        </p:nvSpPr>
        <p:spPr>
          <a:xfrm>
            <a:off x="917033" y="1416940"/>
            <a:ext cx="10741202" cy="2862322"/>
          </a:xfrm>
          <a:prstGeom prst="rect">
            <a:avLst/>
          </a:prstGeom>
          <a:noFill/>
        </p:spPr>
        <p:txBody>
          <a:bodyPr wrap="square" rtlCol="0">
            <a:spAutoFit/>
          </a:bodyPr>
          <a:lstStyle/>
          <a:p>
            <a:r>
              <a:rPr lang="en-GB" b="0" i="0" u="none" strike="noStrike" baseline="0">
                <a:solidFill>
                  <a:srgbClr val="043D4B"/>
                </a:solidFill>
                <a:latin typeface="Century Gothic" panose="020B0502020202020204" pitchFamily="34" charset="0"/>
              </a:rPr>
              <a:t>Ahead of construction (2026/27) it is necessary to assess the subsurface. </a:t>
            </a:r>
          </a:p>
          <a:p>
            <a:endParaRPr lang="en-GB">
              <a:solidFill>
                <a:srgbClr val="043D4B"/>
              </a:solidFill>
              <a:latin typeface="Century Gothic" panose="020B0502020202020204" pitchFamily="34" charset="0"/>
            </a:endParaRPr>
          </a:p>
          <a:p>
            <a:r>
              <a:rPr lang="en-GB">
                <a:solidFill>
                  <a:srgbClr val="043D4B"/>
                </a:solidFill>
                <a:latin typeface="Century Gothic" panose="020B0502020202020204" pitchFamily="34" charset="0"/>
              </a:rPr>
              <a:t>To avoid impacts to sensitive areas, such as the beach, we will use horizontal directional drilling. </a:t>
            </a:r>
          </a:p>
          <a:p>
            <a:endParaRPr lang="en-GB">
              <a:solidFill>
                <a:srgbClr val="043D4B"/>
              </a:solidFill>
              <a:latin typeface="Century Gothic" panose="020B0502020202020204" pitchFamily="34" charset="0"/>
            </a:endParaRPr>
          </a:p>
          <a:p>
            <a:r>
              <a:rPr lang="en-GB">
                <a:solidFill>
                  <a:srgbClr val="043D4B"/>
                </a:solidFill>
                <a:latin typeface="Century Gothic" panose="020B0502020202020204" pitchFamily="34" charset="0"/>
              </a:rPr>
              <a:t>Samples of the ground allowed our engineers to plan the underground cable installation works.</a:t>
            </a:r>
          </a:p>
          <a:p>
            <a:r>
              <a:rPr lang="en-GB">
                <a:solidFill>
                  <a:srgbClr val="043D4B"/>
                </a:solidFill>
                <a:latin typeface="Century Gothic" panose="020B0502020202020204" pitchFamily="34" charset="0"/>
              </a:rPr>
              <a:t>The samples were taken from a single hole, a few inches in diameter at a depth of roughly 20m. The holes were backfilled leaving little trace of the work. </a:t>
            </a:r>
          </a:p>
          <a:p>
            <a:endParaRPr lang="en-GB">
              <a:solidFill>
                <a:srgbClr val="043D4B"/>
              </a:solidFill>
              <a:latin typeface="Century Gothic" panose="020B0502020202020204" pitchFamily="34" charset="0"/>
            </a:endParaRPr>
          </a:p>
          <a:p>
            <a:r>
              <a:rPr lang="en-GB">
                <a:solidFill>
                  <a:srgbClr val="043D4B"/>
                </a:solidFill>
                <a:latin typeface="Century Gothic" panose="020B0502020202020204" pitchFamily="34" charset="0"/>
              </a:rPr>
              <a:t>Samples have been taken successfully from the beach and other onshore areas.</a:t>
            </a:r>
          </a:p>
          <a:p>
            <a:pPr marL="285750" indent="-285750">
              <a:buFont typeface="Arial" panose="020B0604020202020204" pitchFamily="34" charset="0"/>
              <a:buChar char="•"/>
            </a:pPr>
            <a:endParaRPr lang="en-GB">
              <a:solidFill>
                <a:srgbClr val="043D4B"/>
              </a:solidFill>
              <a:latin typeface="Century Gothic" panose="020B0502020202020204" pitchFamily="34" charset="0"/>
            </a:endParaRPr>
          </a:p>
        </p:txBody>
      </p:sp>
      <p:pic>
        <p:nvPicPr>
          <p:cNvPr id="2" name="Picture 1">
            <a:extLst>
              <a:ext uri="{FF2B5EF4-FFF2-40B4-BE49-F238E27FC236}">
                <a16:creationId xmlns:a16="http://schemas.microsoft.com/office/drawing/2014/main" id="{5CF5A47F-9648-6029-FC86-E7414A8D0A66}"/>
              </a:ext>
            </a:extLst>
          </p:cNvPr>
          <p:cNvPicPr>
            <a:picLocks noChangeAspect="1"/>
          </p:cNvPicPr>
          <p:nvPr/>
        </p:nvPicPr>
        <p:blipFill>
          <a:blip r:embed="rId6"/>
          <a:stretch>
            <a:fillRect/>
          </a:stretch>
        </p:blipFill>
        <p:spPr>
          <a:xfrm>
            <a:off x="0" y="4187830"/>
            <a:ext cx="12192000" cy="2664336"/>
          </a:xfrm>
          <a:prstGeom prst="rect">
            <a:avLst/>
          </a:prstGeom>
        </p:spPr>
      </p:pic>
    </p:spTree>
    <p:extLst>
      <p:ext uri="{BB962C8B-B14F-4D97-AF65-F5344CB8AC3E}">
        <p14:creationId xmlns:p14="http://schemas.microsoft.com/office/powerpoint/2010/main" val="3955155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vehicles parked in a field&#10;&#10;Description automatically generated">
            <a:extLst>
              <a:ext uri="{FF2B5EF4-FFF2-40B4-BE49-F238E27FC236}">
                <a16:creationId xmlns:a16="http://schemas.microsoft.com/office/drawing/2014/main" id="{1092297A-9F95-183F-5E2C-8D4C7D5CF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9898"/>
            <a:ext cx="12192000" cy="9144000"/>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EB08C2AA-7752-F123-D84E-835456E6249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1142" y="199511"/>
            <a:ext cx="1722133" cy="519333"/>
          </a:xfrm>
          <a:prstGeom prst="rect">
            <a:avLst/>
          </a:prstGeom>
          <a:noFill/>
          <a:ln>
            <a:noFill/>
          </a:ln>
        </p:spPr>
      </p:pic>
    </p:spTree>
    <p:extLst>
      <p:ext uri="{BB962C8B-B14F-4D97-AF65-F5344CB8AC3E}">
        <p14:creationId xmlns:p14="http://schemas.microsoft.com/office/powerpoint/2010/main" val="2651608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ruck in a field&#10;&#10;Description automatically generated">
            <a:extLst>
              <a:ext uri="{FF2B5EF4-FFF2-40B4-BE49-F238E27FC236}">
                <a16:creationId xmlns:a16="http://schemas.microsoft.com/office/drawing/2014/main" id="{FE96E816-431A-3C33-8E82-57706958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299"/>
            <a:ext cx="12192000" cy="8128595"/>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7817903D-D045-8F8C-00D0-6CD43BB87BE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1142" y="199511"/>
            <a:ext cx="1722133" cy="519333"/>
          </a:xfrm>
          <a:prstGeom prst="rect">
            <a:avLst/>
          </a:prstGeom>
          <a:noFill/>
          <a:ln>
            <a:noFill/>
          </a:ln>
        </p:spPr>
      </p:pic>
    </p:spTree>
    <p:extLst>
      <p:ext uri="{BB962C8B-B14F-4D97-AF65-F5344CB8AC3E}">
        <p14:creationId xmlns:p14="http://schemas.microsoft.com/office/powerpoint/2010/main" val="4265582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1D74E-DF1B-B379-CCEB-129885FB9D87}"/>
              </a:ext>
            </a:extLst>
          </p:cNvPr>
          <p:cNvSpPr>
            <a:spLocks noGrp="1"/>
          </p:cNvSpPr>
          <p:nvPr>
            <p:ph type="title"/>
          </p:nvPr>
        </p:nvSpPr>
        <p:spPr>
          <a:xfrm>
            <a:off x="506608" y="371704"/>
            <a:ext cx="10515600" cy="1325563"/>
          </a:xfrm>
        </p:spPr>
        <p:txBody>
          <a:bodyPr/>
          <a:lstStyle/>
          <a:p>
            <a:r>
              <a:rPr lang="en-GB" b="1">
                <a:solidFill>
                  <a:srgbClr val="043D4B"/>
                </a:solidFill>
                <a:latin typeface="Century Gothic" panose="020B0502020202020204" pitchFamily="34" charset="0"/>
              </a:rPr>
              <a:t>Updated project scope</a:t>
            </a:r>
          </a:p>
        </p:txBody>
      </p:sp>
      <p:pic>
        <p:nvPicPr>
          <p:cNvPr id="4" name="Picture 3" descr="A picture containing text, sign&#10;&#10;Description automatically generated">
            <a:extLst>
              <a:ext uri="{FF2B5EF4-FFF2-40B4-BE49-F238E27FC236}">
                <a16:creationId xmlns:a16="http://schemas.microsoft.com/office/drawing/2014/main" id="{647E5E9C-7353-1772-CB91-4C8EE13C061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1142" y="199511"/>
            <a:ext cx="1722133" cy="519333"/>
          </a:xfrm>
          <a:prstGeom prst="rect">
            <a:avLst/>
          </a:prstGeom>
          <a:noFill/>
          <a:ln>
            <a:noFill/>
          </a:ln>
        </p:spPr>
      </p:pic>
      <p:pic>
        <p:nvPicPr>
          <p:cNvPr id="6" name="Picture 5">
            <a:extLst>
              <a:ext uri="{FF2B5EF4-FFF2-40B4-BE49-F238E27FC236}">
                <a16:creationId xmlns:a16="http://schemas.microsoft.com/office/drawing/2014/main" id="{32427C56-1D8F-769E-DDD0-BC4940CB3D4D}"/>
              </a:ext>
            </a:extLst>
          </p:cNvPr>
          <p:cNvPicPr>
            <a:picLocks noChangeAspect="1"/>
          </p:cNvPicPr>
          <p:nvPr/>
        </p:nvPicPr>
        <p:blipFill>
          <a:blip r:embed="rId3"/>
          <a:stretch>
            <a:fillRect/>
          </a:stretch>
        </p:blipFill>
        <p:spPr>
          <a:xfrm>
            <a:off x="7234666" y="1"/>
            <a:ext cx="4957200" cy="6857815"/>
          </a:xfrm>
          <a:prstGeom prst="rect">
            <a:avLst/>
          </a:prstGeom>
        </p:spPr>
      </p:pic>
      <p:sp>
        <p:nvSpPr>
          <p:cNvPr id="7" name="TextBox 6">
            <a:extLst>
              <a:ext uri="{FF2B5EF4-FFF2-40B4-BE49-F238E27FC236}">
                <a16:creationId xmlns:a16="http://schemas.microsoft.com/office/drawing/2014/main" id="{CB95F314-2023-41EB-A8B6-2F1B3FC45E9C}"/>
              </a:ext>
            </a:extLst>
          </p:cNvPr>
          <p:cNvSpPr txBox="1"/>
          <p:nvPr/>
        </p:nvSpPr>
        <p:spPr>
          <a:xfrm>
            <a:off x="10342725" y="3077668"/>
            <a:ext cx="1658941" cy="1293971"/>
          </a:xfrm>
          <a:prstGeom prst="roundRect">
            <a:avLst/>
          </a:prstGeom>
          <a:solidFill>
            <a:schemeClr val="bg1"/>
          </a:solidFill>
          <a:ln>
            <a:solidFill>
              <a:srgbClr val="043D4B"/>
            </a:solidFill>
          </a:ln>
        </p:spPr>
        <p:txBody>
          <a:bodyPr wrap="square" rtlCol="0">
            <a:spAutoFit/>
          </a:bodyPr>
          <a:lstStyle/>
          <a:p>
            <a:r>
              <a:rPr lang="en-GB" sz="1400">
                <a:solidFill>
                  <a:srgbClr val="043D4B"/>
                </a:solidFill>
                <a:latin typeface="Century Gothic" panose="020B0502020202020204" pitchFamily="34" charset="0"/>
              </a:rPr>
              <a:t>Cable route South East of the A52 to be removed from scope</a:t>
            </a:r>
          </a:p>
        </p:txBody>
      </p:sp>
      <p:sp>
        <p:nvSpPr>
          <p:cNvPr id="8" name="TextBox 7">
            <a:extLst>
              <a:ext uri="{FF2B5EF4-FFF2-40B4-BE49-F238E27FC236}">
                <a16:creationId xmlns:a16="http://schemas.microsoft.com/office/drawing/2014/main" id="{8EA11F3F-355B-1634-4400-E4E2A323789D}"/>
              </a:ext>
            </a:extLst>
          </p:cNvPr>
          <p:cNvSpPr txBox="1"/>
          <p:nvPr/>
        </p:nvSpPr>
        <p:spPr>
          <a:xfrm>
            <a:off x="7638603" y="311742"/>
            <a:ext cx="1849275" cy="1055608"/>
          </a:xfrm>
          <a:prstGeom prst="roundRect">
            <a:avLst/>
          </a:prstGeom>
          <a:solidFill>
            <a:schemeClr val="bg1"/>
          </a:solidFill>
          <a:ln>
            <a:solidFill>
              <a:srgbClr val="043D4B"/>
            </a:solidFill>
          </a:ln>
        </p:spPr>
        <p:txBody>
          <a:bodyPr wrap="square" rtlCol="0">
            <a:spAutoFit/>
          </a:bodyPr>
          <a:lstStyle/>
          <a:p>
            <a:r>
              <a:rPr lang="en-GB" sz="1400">
                <a:solidFill>
                  <a:srgbClr val="043D4B"/>
                </a:solidFill>
                <a:latin typeface="Century Gothic" panose="020B0502020202020204" pitchFamily="34" charset="0"/>
              </a:rPr>
              <a:t>Lincs Node Connection to be removed from project scope</a:t>
            </a:r>
          </a:p>
        </p:txBody>
      </p:sp>
      <p:sp>
        <p:nvSpPr>
          <p:cNvPr id="13" name="TextBox 12">
            <a:extLst>
              <a:ext uri="{FF2B5EF4-FFF2-40B4-BE49-F238E27FC236}">
                <a16:creationId xmlns:a16="http://schemas.microsoft.com/office/drawing/2014/main" id="{BA04BCF1-F0F7-EBCA-01AC-D089D6A8273E}"/>
              </a:ext>
            </a:extLst>
          </p:cNvPr>
          <p:cNvSpPr txBox="1"/>
          <p:nvPr/>
        </p:nvSpPr>
        <p:spPr>
          <a:xfrm>
            <a:off x="190334" y="1458566"/>
            <a:ext cx="6915861" cy="4770537"/>
          </a:xfrm>
          <a:prstGeom prst="rect">
            <a:avLst/>
          </a:prstGeom>
          <a:noFill/>
        </p:spPr>
        <p:txBody>
          <a:bodyPr wrap="square">
            <a:spAutoFit/>
          </a:bodyPr>
          <a:lstStyle/>
          <a:p>
            <a:endParaRPr lang="en-GB" sz="2400" b="0" i="0" u="none" strike="noStrike" baseline="0">
              <a:solidFill>
                <a:srgbClr val="000000"/>
              </a:solidFill>
              <a:latin typeface="Century Gothic" panose="020B0502020202020204" pitchFamily="34" charset="0"/>
            </a:endParaRPr>
          </a:p>
          <a:p>
            <a:pPr marL="285750" indent="-285750">
              <a:buFont typeface="Arial" panose="020B0604020202020204" pitchFamily="34" charset="0"/>
              <a:buChar char="•"/>
            </a:pPr>
            <a:r>
              <a:rPr lang="en-GB" sz="2000">
                <a:solidFill>
                  <a:srgbClr val="043D4B"/>
                </a:solidFill>
                <a:latin typeface="Century Gothic" panose="020B0502020202020204" pitchFamily="34" charset="0"/>
                <a:ea typeface="Calibri" panose="020F0502020204030204" pitchFamily="34" charset="0"/>
                <a:cs typeface="Calibri" panose="020F0502020204030204" pitchFamily="34" charset="0"/>
              </a:rPr>
              <a:t>Subsequent to the follow up appraisal by National Grid Electricity Systems Operator (NGESO) in collaboration with the Transmission Owner, National Grid Electricity Transmission (NGET) we will no longer pursue the Lincolnshire Node connection option</a:t>
            </a:r>
          </a:p>
          <a:p>
            <a:pPr marL="285750" indent="-285750">
              <a:buFont typeface="Arial" panose="020B0604020202020204" pitchFamily="34" charset="0"/>
              <a:buChar char="•"/>
            </a:pPr>
            <a:endParaRPr lang="en-GB" sz="2000">
              <a:solidFill>
                <a:srgbClr val="043D4B"/>
              </a:solidFill>
              <a:latin typeface="Century Gothic" panose="020B05020202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a:solidFill>
                  <a:srgbClr val="043D4B"/>
                </a:solidFill>
                <a:latin typeface="Century Gothic" panose="020B0502020202020204" pitchFamily="34" charset="0"/>
                <a:ea typeface="Calibri" panose="020F0502020204030204" pitchFamily="34" charset="0"/>
                <a:cs typeface="Calibri" panose="020F0502020204030204" pitchFamily="34" charset="0"/>
              </a:rPr>
              <a:t>We will continue development activities at the remaining two potential study areas for the substation location, one in the </a:t>
            </a:r>
            <a:r>
              <a:rPr lang="en-GB" sz="2000" b="1" err="1">
                <a:solidFill>
                  <a:srgbClr val="043D4B"/>
                </a:solidFill>
                <a:latin typeface="Century Gothic" panose="020B0502020202020204" pitchFamily="34" charset="0"/>
                <a:ea typeface="Calibri" panose="020F0502020204030204" pitchFamily="34" charset="0"/>
                <a:cs typeface="Calibri" panose="020F0502020204030204" pitchFamily="34" charset="0"/>
              </a:rPr>
              <a:t>Surfleet</a:t>
            </a:r>
            <a:r>
              <a:rPr lang="en-GB" sz="2000" b="1">
                <a:solidFill>
                  <a:srgbClr val="043D4B"/>
                </a:solidFill>
                <a:latin typeface="Century Gothic" panose="020B0502020202020204" pitchFamily="34" charset="0"/>
                <a:ea typeface="Calibri" panose="020F0502020204030204" pitchFamily="34" charset="0"/>
                <a:cs typeface="Calibri" panose="020F0502020204030204" pitchFamily="34" charset="0"/>
              </a:rPr>
              <a:t> Marsh area</a:t>
            </a:r>
            <a:r>
              <a:rPr lang="en-GB" sz="2000">
                <a:solidFill>
                  <a:srgbClr val="043D4B"/>
                </a:solidFill>
                <a:latin typeface="Century Gothic" panose="020B0502020202020204" pitchFamily="34" charset="0"/>
                <a:ea typeface="Calibri" panose="020F0502020204030204" pitchFamily="34" charset="0"/>
                <a:cs typeface="Calibri" panose="020F0502020204030204" pitchFamily="34" charset="0"/>
              </a:rPr>
              <a:t> (previously referred to as Weston Marsh North) and one in the </a:t>
            </a:r>
            <a:r>
              <a:rPr lang="en-GB" sz="2000" b="1">
                <a:solidFill>
                  <a:srgbClr val="043D4B"/>
                </a:solidFill>
                <a:latin typeface="Century Gothic" panose="020B0502020202020204" pitchFamily="34" charset="0"/>
                <a:ea typeface="Calibri" panose="020F0502020204030204" pitchFamily="34" charset="0"/>
                <a:cs typeface="Calibri" panose="020F0502020204030204" pitchFamily="34" charset="0"/>
              </a:rPr>
              <a:t>Weston Marsh area </a:t>
            </a:r>
            <a:r>
              <a:rPr lang="en-GB" sz="2000">
                <a:solidFill>
                  <a:srgbClr val="043D4B"/>
                </a:solidFill>
                <a:latin typeface="Century Gothic" panose="020B0502020202020204" pitchFamily="34" charset="0"/>
                <a:ea typeface="Calibri" panose="020F0502020204030204" pitchFamily="34" charset="0"/>
                <a:cs typeface="Calibri" panose="020F0502020204030204" pitchFamily="34" charset="0"/>
              </a:rPr>
              <a:t>(previously referred to as Weston Marsh South)</a:t>
            </a:r>
          </a:p>
          <a:p>
            <a:endParaRPr lang="en-GB" sz="2000">
              <a:solidFill>
                <a:srgbClr val="043D4B"/>
              </a:solidFill>
              <a:latin typeface="Century Gothic" panose="020B0502020202020204" pitchFamily="34" charset="0"/>
            </a:endParaRPr>
          </a:p>
          <a:p>
            <a:endParaRPr lang="en-GB" sz="2000">
              <a:solidFill>
                <a:srgbClr val="043D4B"/>
              </a:solidFill>
              <a:latin typeface="Century Gothic" panose="020B0502020202020204" pitchFamily="34" charset="0"/>
            </a:endParaRPr>
          </a:p>
        </p:txBody>
      </p:sp>
    </p:spTree>
    <p:extLst>
      <p:ext uri="{BB962C8B-B14F-4D97-AF65-F5344CB8AC3E}">
        <p14:creationId xmlns:p14="http://schemas.microsoft.com/office/powerpoint/2010/main" val="933744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0754-3733-B5D0-9795-B5A009C56B8D}"/>
              </a:ext>
            </a:extLst>
          </p:cNvPr>
          <p:cNvSpPr>
            <a:spLocks noGrp="1"/>
          </p:cNvSpPr>
          <p:nvPr>
            <p:ph type="title"/>
          </p:nvPr>
        </p:nvSpPr>
        <p:spPr>
          <a:xfrm>
            <a:off x="523527" y="442823"/>
            <a:ext cx="6150273" cy="1325563"/>
          </a:xfrm>
        </p:spPr>
        <p:txBody>
          <a:bodyPr/>
          <a:lstStyle/>
          <a:p>
            <a:r>
              <a:rPr lang="en-GB" b="1">
                <a:solidFill>
                  <a:srgbClr val="043D4B"/>
                </a:solidFill>
                <a:latin typeface="Century Gothic" panose="020B0502020202020204" pitchFamily="34" charset="0"/>
              </a:rPr>
              <a:t>Onshore Cable route update</a:t>
            </a:r>
          </a:p>
        </p:txBody>
      </p:sp>
      <p:sp>
        <p:nvSpPr>
          <p:cNvPr id="3" name="Content Placeholder 2">
            <a:extLst>
              <a:ext uri="{FF2B5EF4-FFF2-40B4-BE49-F238E27FC236}">
                <a16:creationId xmlns:a16="http://schemas.microsoft.com/office/drawing/2014/main" id="{4054AC8D-4F64-7336-4BD4-3FB299C550EF}"/>
              </a:ext>
            </a:extLst>
          </p:cNvPr>
          <p:cNvSpPr>
            <a:spLocks noGrp="1"/>
          </p:cNvSpPr>
          <p:nvPr>
            <p:ph idx="1"/>
          </p:nvPr>
        </p:nvSpPr>
        <p:spPr>
          <a:xfrm>
            <a:off x="523527" y="2068172"/>
            <a:ext cx="5808329" cy="2721655"/>
          </a:xfrm>
        </p:spPr>
        <p:txBody>
          <a:bodyPr>
            <a:normAutofit/>
          </a:bodyPr>
          <a:lstStyle/>
          <a:p>
            <a:r>
              <a:rPr lang="en-GB" sz="1800">
                <a:solidFill>
                  <a:srgbClr val="043D4B"/>
                </a:solidFill>
                <a:latin typeface="Century Gothic" panose="020B0502020202020204" pitchFamily="34" charset="0"/>
                <a:ea typeface="Calibri" panose="020F0502020204030204" pitchFamily="34" charset="0"/>
                <a:cs typeface="Calibri" panose="020F0502020204030204" pitchFamily="34" charset="0"/>
              </a:rPr>
              <a:t>We will reach the connection point via the cable route northwest of the A52 (the route further away from the coast)</a:t>
            </a:r>
          </a:p>
          <a:p>
            <a:r>
              <a:rPr lang="en-GB" sz="1800">
                <a:solidFill>
                  <a:srgbClr val="043D4B"/>
                </a:solidFill>
                <a:effectLst/>
                <a:latin typeface="Century Gothic" panose="020B0502020202020204" pitchFamily="34" charset="0"/>
                <a:ea typeface="Calibri" panose="020F0502020204030204" pitchFamily="34" charset="0"/>
                <a:cs typeface="Calibri" panose="020F0502020204030204" pitchFamily="34" charset="0"/>
              </a:rPr>
              <a:t>Outer southeast of the A52(the route closer to the coast)</a:t>
            </a:r>
          </a:p>
          <a:p>
            <a:r>
              <a:rPr lang="en-GB" sz="1800">
                <a:solidFill>
                  <a:srgbClr val="043D4B"/>
                </a:solidFill>
                <a:effectLst/>
                <a:latin typeface="Century Gothic" panose="020B0502020202020204" pitchFamily="34" charset="0"/>
                <a:ea typeface="Calibri" panose="020F0502020204030204" pitchFamily="34" charset="0"/>
                <a:cs typeface="Calibri" panose="020F0502020204030204" pitchFamily="34" charset="0"/>
              </a:rPr>
              <a:t>This</a:t>
            </a:r>
            <a:r>
              <a:rPr lang="en-GB" sz="1800">
                <a:solidFill>
                  <a:srgbClr val="043D4B"/>
                </a:solidFill>
                <a:latin typeface="Century Gothic" panose="020B0502020202020204" pitchFamily="34" charset="0"/>
                <a:ea typeface="Calibri" panose="020F0502020204030204" pitchFamily="34" charset="0"/>
                <a:cs typeface="Calibri" panose="020F0502020204030204" pitchFamily="34" charset="0"/>
              </a:rPr>
              <a:t> decision was taken based on the outcome of surveys and consultations to reduce impacts and to incorporate engineering considerations</a:t>
            </a:r>
          </a:p>
          <a:p>
            <a:endParaRPr lang="en-GB" sz="1800">
              <a:solidFill>
                <a:srgbClr val="043D4B"/>
              </a:solidFill>
              <a:latin typeface="Century Gothic" panose="020B0502020202020204" pitchFamily="34" charset="0"/>
              <a:cs typeface="Calibri" panose="020F0502020204030204" pitchFamily="34" charset="0"/>
            </a:endParaRPr>
          </a:p>
          <a:p>
            <a:endParaRPr lang="en-GB">
              <a:solidFill>
                <a:srgbClr val="043D4B"/>
              </a:solidFill>
              <a:latin typeface="Century Gothic" panose="020B0502020202020204" pitchFamily="34" charset="0"/>
            </a:endParaRPr>
          </a:p>
        </p:txBody>
      </p:sp>
      <p:pic>
        <p:nvPicPr>
          <p:cNvPr id="6" name="Picture 5">
            <a:extLst>
              <a:ext uri="{FF2B5EF4-FFF2-40B4-BE49-F238E27FC236}">
                <a16:creationId xmlns:a16="http://schemas.microsoft.com/office/drawing/2014/main" id="{C50747F1-C916-3C06-71D7-548A023EFE08}"/>
              </a:ext>
            </a:extLst>
          </p:cNvPr>
          <p:cNvPicPr>
            <a:picLocks noChangeAspect="1"/>
          </p:cNvPicPr>
          <p:nvPr/>
        </p:nvPicPr>
        <p:blipFill>
          <a:blip r:embed="rId3"/>
          <a:stretch>
            <a:fillRect/>
          </a:stretch>
        </p:blipFill>
        <p:spPr>
          <a:xfrm>
            <a:off x="6988473" y="1105605"/>
            <a:ext cx="4680000" cy="5242032"/>
          </a:xfrm>
          <a:prstGeom prst="roundRect">
            <a:avLst/>
          </a:prstGeom>
        </p:spPr>
      </p:pic>
      <p:sp>
        <p:nvSpPr>
          <p:cNvPr id="7" name="TextBox 6">
            <a:extLst>
              <a:ext uri="{FF2B5EF4-FFF2-40B4-BE49-F238E27FC236}">
                <a16:creationId xmlns:a16="http://schemas.microsoft.com/office/drawing/2014/main" id="{3246A3AE-A620-A279-5C78-C0C21B437BB5}"/>
              </a:ext>
            </a:extLst>
          </p:cNvPr>
          <p:cNvSpPr txBox="1"/>
          <p:nvPr/>
        </p:nvSpPr>
        <p:spPr>
          <a:xfrm>
            <a:off x="9754019" y="4001294"/>
            <a:ext cx="2256398" cy="1191816"/>
          </a:xfrm>
          <a:prstGeom prst="roundRect">
            <a:avLst/>
          </a:prstGeom>
          <a:solidFill>
            <a:schemeClr val="bg1"/>
          </a:solidFill>
          <a:ln>
            <a:solidFill>
              <a:srgbClr val="043D4B"/>
            </a:solidFill>
          </a:ln>
        </p:spPr>
        <p:txBody>
          <a:bodyPr wrap="square" rtlCol="0">
            <a:spAutoFit/>
          </a:bodyPr>
          <a:lstStyle/>
          <a:p>
            <a:r>
              <a:rPr lang="en-GB" sz="1600">
                <a:solidFill>
                  <a:srgbClr val="043D4B"/>
                </a:solidFill>
                <a:latin typeface="Century Gothic" panose="020B0502020202020204" pitchFamily="34" charset="0"/>
              </a:rPr>
              <a:t>Cable route South East of the A52 to be removed from scope</a:t>
            </a:r>
          </a:p>
        </p:txBody>
      </p:sp>
      <p:pic>
        <p:nvPicPr>
          <p:cNvPr id="8" name="Picture 7" descr="A picture containing text, sign&#10;&#10;Description automatically generated">
            <a:extLst>
              <a:ext uri="{FF2B5EF4-FFF2-40B4-BE49-F238E27FC236}">
                <a16:creationId xmlns:a16="http://schemas.microsoft.com/office/drawing/2014/main" id="{751E6391-E9D7-27DC-DB25-0EABC5F29B4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3542" y="351911"/>
            <a:ext cx="1722133" cy="519333"/>
          </a:xfrm>
          <a:prstGeom prst="rect">
            <a:avLst/>
          </a:prstGeom>
          <a:noFill/>
          <a:ln>
            <a:noFill/>
          </a:ln>
        </p:spPr>
      </p:pic>
    </p:spTree>
    <p:extLst>
      <p:ext uri="{BB962C8B-B14F-4D97-AF65-F5344CB8AC3E}">
        <p14:creationId xmlns:p14="http://schemas.microsoft.com/office/powerpoint/2010/main" val="28615428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E598FD88B6C940B6702E469E40C564" ma:contentTypeVersion="12" ma:contentTypeDescription="Create a new document." ma:contentTypeScope="" ma:versionID="6ff2badfa9adc3d09b78fd67adfbbde9">
  <xsd:schema xmlns:xsd="http://www.w3.org/2001/XMLSchema" xmlns:xs="http://www.w3.org/2001/XMLSchema" xmlns:p="http://schemas.microsoft.com/office/2006/metadata/properties" xmlns:ns2="63305227-7a6e-4a5b-aebd-f982ccf4a210" xmlns:ns3="f39336da-04d6-4d09-be29-78f848ebd8c6" targetNamespace="http://schemas.microsoft.com/office/2006/metadata/properties" ma:root="true" ma:fieldsID="3cbbb37259fa74a60a25272c74ec219c" ns2:_="" ns3:_="">
    <xsd:import namespace="63305227-7a6e-4a5b-aebd-f982ccf4a210"/>
    <xsd:import namespace="f39336da-04d6-4d09-be29-78f848ebd8c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305227-7a6e-4a5b-aebd-f982ccf4a2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d7a317d-19e9-4a41-b675-f2bd41b4cab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9336da-04d6-4d09-be29-78f848ebd8c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23ca09b-03a1-4215-b7c9-039065171543}" ma:internalName="TaxCatchAll" ma:showField="CatchAllData" ma:web="f39336da-04d6-4d09-be29-78f848ebd8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39336da-04d6-4d09-be29-78f848ebd8c6" xsi:nil="true"/>
    <lcf76f155ced4ddcb4097134ff3c332f xmlns="63305227-7a6e-4a5b-aebd-f982ccf4a21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DF88FA-ACAE-4A02-BA4A-E7DD3E952515}">
  <ds:schemaRefs>
    <ds:schemaRef ds:uri="63305227-7a6e-4a5b-aebd-f982ccf4a210"/>
    <ds:schemaRef ds:uri="f39336da-04d6-4d09-be29-78f848ebd8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DFB42D1-7383-4BE9-88E8-62382C8255BD}">
  <ds:schemaRefs>
    <ds:schemaRef ds:uri="63305227-7a6e-4a5b-aebd-f982ccf4a210"/>
    <ds:schemaRef ds:uri="f39336da-04d6-4d09-be29-78f848ebd8c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1A48A50-6248-410A-927A-CA73E53966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12</Slides>
  <Notes>4</Notes>
  <HiddenSlides>0</HiddenSlide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Office Theme</vt:lpstr>
      <vt:lpstr>PowerPoint Presentation</vt:lpstr>
      <vt:lpstr>Agenda</vt:lpstr>
      <vt:lpstr>Introductions</vt:lpstr>
      <vt:lpstr>Phase 2 consultation update (PEIR)</vt:lpstr>
      <vt:lpstr>Onshore works update</vt:lpstr>
      <vt:lpstr>PowerPoint Presentation</vt:lpstr>
      <vt:lpstr>PowerPoint Presentation</vt:lpstr>
      <vt:lpstr>Updated project scope</vt:lpstr>
      <vt:lpstr>Onshore Cable route update</vt:lpstr>
      <vt:lpstr>Substation study area update</vt:lpstr>
      <vt:lpstr>PowerPoint Presentation</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Roisin ALLDIS</dc:creator>
  <cp:revision>1</cp:revision>
  <dcterms:created xsi:type="dcterms:W3CDTF">2022-10-17T07:40:00Z</dcterms:created>
  <dcterms:modified xsi:type="dcterms:W3CDTF">2023-08-10T13:56:37Z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30ed1b-e95f-40b5-af89-828263f287a7_Enabled">
    <vt:lpwstr>true</vt:lpwstr>
  </property>
  <property fmtid="{D5CDD505-2E9C-101B-9397-08002B2CF9AE}" pid="3" name="MSIP_Label_2b30ed1b-e95f-40b5-af89-828263f287a7_SetDate">
    <vt:lpwstr>2022-10-17T07:40:01Z</vt:lpwstr>
  </property>
  <property fmtid="{D5CDD505-2E9C-101B-9397-08002B2CF9AE}" pid="4" name="MSIP_Label_2b30ed1b-e95f-40b5-af89-828263f287a7_Method">
    <vt:lpwstr>Standard</vt:lpwstr>
  </property>
  <property fmtid="{D5CDD505-2E9C-101B-9397-08002B2CF9AE}" pid="5" name="MSIP_Label_2b30ed1b-e95f-40b5-af89-828263f287a7_Name">
    <vt:lpwstr>2b30ed1b-e95f-40b5-af89-828263f287a7</vt:lpwstr>
  </property>
  <property fmtid="{D5CDD505-2E9C-101B-9397-08002B2CF9AE}" pid="6" name="MSIP_Label_2b30ed1b-e95f-40b5-af89-828263f287a7_SiteId">
    <vt:lpwstr>329e91b0-e21f-48fb-a071-456717ecc28e</vt:lpwstr>
  </property>
  <property fmtid="{D5CDD505-2E9C-101B-9397-08002B2CF9AE}" pid="7" name="MSIP_Label_2b30ed1b-e95f-40b5-af89-828263f287a7_ActionId">
    <vt:lpwstr>1e81875a-78c6-4cea-ae62-e7d4f8e4e075</vt:lpwstr>
  </property>
  <property fmtid="{D5CDD505-2E9C-101B-9397-08002B2CF9AE}" pid="8" name="MSIP_Label_2b30ed1b-e95f-40b5-af89-828263f287a7_ContentBits">
    <vt:lpwstr>0</vt:lpwstr>
  </property>
  <property fmtid="{D5CDD505-2E9C-101B-9397-08002B2CF9AE}" pid="9" name="ContentTypeId">
    <vt:lpwstr>0x01010089E598FD88B6C940B6702E469E40C564</vt:lpwstr>
  </property>
  <property fmtid="{D5CDD505-2E9C-101B-9397-08002B2CF9AE}" pid="10" name="MediaServiceImageTags">
    <vt:lpwstr/>
  </property>
  <property fmtid="{D5CDD505-2E9C-101B-9397-08002B2CF9AE}" pid="11" name="MSIP_Label_defa4170-0d19-0005-0004-bc88714345d2_Name">
    <vt:lpwstr>defa4170-0d19-0005-0004-bc88714345d2</vt:lpwstr>
  </property>
  <property fmtid="{D5CDD505-2E9C-101B-9397-08002B2CF9AE}" pid="12" name="MSIP_Label_defa4170-0d19-0005-0004-bc88714345d2_Enabled">
    <vt:lpwstr>true</vt:lpwstr>
  </property>
  <property fmtid="{D5CDD505-2E9C-101B-9397-08002B2CF9AE}" pid="13" name="MSIP_Label_defa4170-0d19-0005-0004-bc88714345d2_SetDate">
    <vt:lpwstr>2022-10-18T10:00:37Z</vt:lpwstr>
  </property>
  <property fmtid="{D5CDD505-2E9C-101B-9397-08002B2CF9AE}" pid="14" name="MSIP_Label_defa4170-0d19-0005-0004-bc88714345d2_ContentBits">
    <vt:lpwstr>0</vt:lpwstr>
  </property>
  <property fmtid="{D5CDD505-2E9C-101B-9397-08002B2CF9AE}" pid="15" name="MSIP_Label_defa4170-0d19-0005-0004-bc88714345d2_ActionId">
    <vt:lpwstr>7f227a49-28fd-47cc-9a15-eeae01556fec</vt:lpwstr>
  </property>
  <property fmtid="{D5CDD505-2E9C-101B-9397-08002B2CF9AE}" pid="16" name="MSIP_Label_defa4170-0d19-0005-0004-bc88714345d2_SiteId">
    <vt:lpwstr>cc995b4e-1765-4cc6-a65f-af7aa3845b5a</vt:lpwstr>
  </property>
  <property fmtid="{D5CDD505-2E9C-101B-9397-08002B2CF9AE}" pid="17" name="MSIP_Label_defa4170-0d19-0005-0004-bc88714345d2_Method">
    <vt:lpwstr>Standard</vt:lpwstr>
  </property>
  <property fmtid="{D5CDD505-2E9C-101B-9397-08002B2CF9AE}" pid="18" name="_ExtendedDescription">
    <vt:lpwstr/>
  </property>
</Properties>
</file>